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0c51870d9f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2e1b513b04d0a"/>
  </p:sldMasterIdLst>
  <p:sldIdLst>
    <p:sldId xmlns:r="http://schemas.openxmlformats.org/officeDocument/2006/relationships" id="256" r:id="R60b2b9c1d1eb44f4"/>
    <p:sldId xmlns:r="http://schemas.openxmlformats.org/officeDocument/2006/relationships" id="257" r:id="Rf46ebdd5f9f645f8"/>
    <p:sldId xmlns:r="http://schemas.openxmlformats.org/officeDocument/2006/relationships" id="258" r:id="R07eb5470e05f4893"/>
    <p:sldId xmlns:r="http://schemas.openxmlformats.org/officeDocument/2006/relationships" id="259" r:id="R3cd4a979599440a3"/>
    <p:sldId xmlns:r="http://schemas.openxmlformats.org/officeDocument/2006/relationships" id="260" r:id="R76b8034f7b9a47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2e1b513b04d0a" /><Relationship Type="http://schemas.openxmlformats.org/officeDocument/2006/relationships/slide" Target="/ppt/slides/slide1.xml" Id="R60b2b9c1d1eb44f4" /><Relationship Type="http://schemas.openxmlformats.org/officeDocument/2006/relationships/slide" Target="/ppt/slides/slide2.xml" Id="Rf46ebdd5f9f645f8" /><Relationship Type="http://schemas.openxmlformats.org/officeDocument/2006/relationships/slide" Target="/ppt/slides/slide3.xml" Id="R07eb5470e05f4893" /><Relationship Type="http://schemas.openxmlformats.org/officeDocument/2006/relationships/slide" Target="/ppt/slides/slide4.xml" Id="R3cd4a979599440a3" /><Relationship Type="http://schemas.openxmlformats.org/officeDocument/2006/relationships/slide" Target="/ppt/slides/slide5.xml" Id="R76b8034f7b9a47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d24b345d74d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e877de76b41ca" /><Relationship Type="http://schemas.openxmlformats.org/officeDocument/2006/relationships/theme" Target="/ppt/slideMasters/theme/theme1.xml" Id="R22844c8bbfd941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8e877de76b41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c47bb169245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f378dc6db4f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75fc1ef5443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55bf72e754e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1a5243179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PENSJONSORDNINGEN FOR APOTEKVIRKSOMHET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PENSJONSORDNINGEN FOR APOTEKVIRKSOMHET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24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940 291 380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PENSJONSORDNINGEN FOR APOTEKVIRKSOMHET</a:t>
            </a:r>
          </a:p>
        </p:txBody>
      </p:sp>
    </p:spTree>
  </p:cSld>
  <p:clrMapOvr>
    <a:masterClrMapping xmlns:a="http://schemas.openxmlformats.org/drawingml/2006/main"/>
  </p:clrMapOvr>
</p:sld>
</file>