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b9fc4c22d942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97f6ce31a4c423e"/>
  </p:sldMasterIdLst>
  <p:sldIdLst>
    <p:sldId xmlns:r="http://schemas.openxmlformats.org/officeDocument/2006/relationships" id="256" r:id="Rbe94e2eeeb2c483d"/>
    <p:sldId xmlns:r="http://schemas.openxmlformats.org/officeDocument/2006/relationships" id="257" r:id="R7b0db43cef0b4aee"/>
    <p:sldId xmlns:r="http://schemas.openxmlformats.org/officeDocument/2006/relationships" id="258" r:id="R20a38a7e0128437d"/>
    <p:sldId xmlns:r="http://schemas.openxmlformats.org/officeDocument/2006/relationships" id="259" r:id="R7b5dc17e845a4ce7"/>
    <p:sldId xmlns:r="http://schemas.openxmlformats.org/officeDocument/2006/relationships" id="260" r:id="Rd9ee496b42e34d6c"/>
    <p:sldId xmlns:r="http://schemas.openxmlformats.org/officeDocument/2006/relationships" id="261" r:id="R841b52a50eb344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7f6ce31a4c423e" /><Relationship Type="http://schemas.openxmlformats.org/officeDocument/2006/relationships/slide" Target="/ppt/slides/slide1.xml" Id="Rbe94e2eeeb2c483d" /><Relationship Type="http://schemas.openxmlformats.org/officeDocument/2006/relationships/slide" Target="/ppt/slides/slide2.xml" Id="R7b0db43cef0b4aee" /><Relationship Type="http://schemas.openxmlformats.org/officeDocument/2006/relationships/slide" Target="/ppt/slides/slide3.xml" Id="R20a38a7e0128437d" /><Relationship Type="http://schemas.openxmlformats.org/officeDocument/2006/relationships/slide" Target="/ppt/slides/slide4.xml" Id="R7b5dc17e845a4ce7" /><Relationship Type="http://schemas.openxmlformats.org/officeDocument/2006/relationships/slide" Target="/ppt/slides/slide5.xml" Id="Rd9ee496b42e34d6c" /><Relationship Type="http://schemas.openxmlformats.org/officeDocument/2006/relationships/slide" Target="/ppt/slides/slide6.xml" Id="R841b52a50eb344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a1c493307b4b6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d831ce32b4a92" /><Relationship Type="http://schemas.openxmlformats.org/officeDocument/2006/relationships/theme" Target="/ppt/slideMasters/theme/theme1.xml" Id="R6f3ddff9450240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3d831ce32b4a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e594c6a7046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12bb0fd7e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c361bd717449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fafca7fca44f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2fb977f994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2222599ac43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DET NORSKE MISJONSSELSKAP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DET NORSKE MISJONSSELSKAP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254 791 694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−1 106 892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2 826 454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411 176 243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451 054 530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Misjonsmarka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51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www.nms.no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940 325 501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DET NORSKE MISJONSSELSKAP</a:t>
            </a:r>
          </a:p>
        </p:txBody>
      </p:sp>
    </p:spTree>
  </p:cSld>
  <p:clrMapOvr>
    <a:masterClrMapping xmlns:a="http://schemas.openxmlformats.org/drawingml/2006/main"/>
  </p:clrMapOvr>
</p:sld>
</file>