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3ac974560344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11af7d175146b4"/>
  </p:sldMasterIdLst>
  <p:sldIdLst>
    <p:sldId xmlns:r="http://schemas.openxmlformats.org/officeDocument/2006/relationships" id="256" r:id="Rc23261bc09a240b2"/>
    <p:sldId xmlns:r="http://schemas.openxmlformats.org/officeDocument/2006/relationships" id="257" r:id="Rdef582d92fe54a5f"/>
    <p:sldId xmlns:r="http://schemas.openxmlformats.org/officeDocument/2006/relationships" id="258" r:id="R7c8fd28155eb44db"/>
    <p:sldId xmlns:r="http://schemas.openxmlformats.org/officeDocument/2006/relationships" id="259" r:id="Ra34ef073f8644490"/>
    <p:sldId xmlns:r="http://schemas.openxmlformats.org/officeDocument/2006/relationships" id="260" r:id="R7cd7b865798e4f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11af7d175146b4" /><Relationship Type="http://schemas.openxmlformats.org/officeDocument/2006/relationships/slide" Target="/ppt/slides/slide1.xml" Id="Rc23261bc09a240b2" /><Relationship Type="http://schemas.openxmlformats.org/officeDocument/2006/relationships/slide" Target="/ppt/slides/slide2.xml" Id="Rdef582d92fe54a5f" /><Relationship Type="http://schemas.openxmlformats.org/officeDocument/2006/relationships/slide" Target="/ppt/slides/slide3.xml" Id="R7c8fd28155eb44db" /><Relationship Type="http://schemas.openxmlformats.org/officeDocument/2006/relationships/slide" Target="/ppt/slides/slide4.xml" Id="Ra34ef073f8644490" /><Relationship Type="http://schemas.openxmlformats.org/officeDocument/2006/relationships/slide" Target="/ppt/slides/slide5.xml" Id="R7cd7b865798e4f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bafef48b6245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90fd1e92440e6" /><Relationship Type="http://schemas.openxmlformats.org/officeDocument/2006/relationships/theme" Target="/ppt/slideMasters/theme/theme1.xml" Id="R9792b6894edf4c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b90fd1e92440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83f4941c24e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ea7f8f50d4e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f28cdcc074e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a3fddea0445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3a8f5e0c549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KVÆNANGEN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KVÆNANGEN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KVÆNANGEN KOMMUNE ble etablert [år] og holder til i Burfjord.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KVÆNANGEN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KVÆNANGEN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KVÆNANGEN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Gárgu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9161 Burfjord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77 88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postmottak@kvanangen.kommune.no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www.kvanangen.kommune.no/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940 331 102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KVÆNANGEN KOMMUNE</a:t>
            </a:r>
          </a:p>
        </p:txBody>
      </p:sp>
    </p:spTree>
  </p:cSld>
  <p:clrMapOvr>
    <a:masterClrMapping xmlns:a="http://schemas.openxmlformats.org/drawingml/2006/main"/>
  </p:clrMapOvr>
</p:sld>
</file>