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3eae3137f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025c9b57943fe"/>
  </p:sldMasterIdLst>
  <p:sldIdLst>
    <p:sldId xmlns:r="http://schemas.openxmlformats.org/officeDocument/2006/relationships" id="256" r:id="R13b8570ed7244209"/>
    <p:sldId xmlns:r="http://schemas.openxmlformats.org/officeDocument/2006/relationships" id="257" r:id="R469ca5dae3614e61"/>
    <p:sldId xmlns:r="http://schemas.openxmlformats.org/officeDocument/2006/relationships" id="258" r:id="R3e1779b737dc47b1"/>
    <p:sldId xmlns:r="http://schemas.openxmlformats.org/officeDocument/2006/relationships" id="259" r:id="Rd421ba2e345a482d"/>
    <p:sldId xmlns:r="http://schemas.openxmlformats.org/officeDocument/2006/relationships" id="260" r:id="Rae14199d8d1b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025c9b57943fe" /><Relationship Type="http://schemas.openxmlformats.org/officeDocument/2006/relationships/slide" Target="/ppt/slides/slide1.xml" Id="R13b8570ed7244209" /><Relationship Type="http://schemas.openxmlformats.org/officeDocument/2006/relationships/slide" Target="/ppt/slides/slide2.xml" Id="R469ca5dae3614e61" /><Relationship Type="http://schemas.openxmlformats.org/officeDocument/2006/relationships/slide" Target="/ppt/slides/slide3.xml" Id="R3e1779b737dc47b1" /><Relationship Type="http://schemas.openxmlformats.org/officeDocument/2006/relationships/slide" Target="/ppt/slides/slide4.xml" Id="Rd421ba2e345a482d" /><Relationship Type="http://schemas.openxmlformats.org/officeDocument/2006/relationships/slide" Target="/ppt/slides/slide5.xml" Id="Rae14199d8d1b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f4e4c6ee3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2dc891b54a6e" /><Relationship Type="http://schemas.openxmlformats.org/officeDocument/2006/relationships/theme" Target="/ppt/slideMasters/theme/theme1.xml" Id="R48ca548a46bd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12dc891b5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4f41afd7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54b9475c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25703e5e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6f942025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3139ef66a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