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c810cb93ab5451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1ccbe4276ca4116"/>
  </p:sldMasterIdLst>
  <p:sldIdLst>
    <p:sldId xmlns:r="http://schemas.openxmlformats.org/officeDocument/2006/relationships" id="256" r:id="R26e4f9c69b9a45a0"/>
    <p:sldId xmlns:r="http://schemas.openxmlformats.org/officeDocument/2006/relationships" id="257" r:id="R0bb3a5f23f614996"/>
    <p:sldId xmlns:r="http://schemas.openxmlformats.org/officeDocument/2006/relationships" id="258" r:id="R59777290065a4822"/>
    <p:sldId xmlns:r="http://schemas.openxmlformats.org/officeDocument/2006/relationships" id="259" r:id="Rfbbc2abce3934c68"/>
    <p:sldId xmlns:r="http://schemas.openxmlformats.org/officeDocument/2006/relationships" id="260" r:id="R506e4c440b9d4b25"/>
    <p:sldId xmlns:r="http://schemas.openxmlformats.org/officeDocument/2006/relationships" id="261" r:id="R38d977154af1426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1ccbe4276ca4116" /><Relationship Type="http://schemas.openxmlformats.org/officeDocument/2006/relationships/slide" Target="/ppt/slides/slide1.xml" Id="R26e4f9c69b9a45a0" /><Relationship Type="http://schemas.openxmlformats.org/officeDocument/2006/relationships/slide" Target="/ppt/slides/slide2.xml" Id="R0bb3a5f23f614996" /><Relationship Type="http://schemas.openxmlformats.org/officeDocument/2006/relationships/slide" Target="/ppt/slides/slide3.xml" Id="R59777290065a4822" /><Relationship Type="http://schemas.openxmlformats.org/officeDocument/2006/relationships/slide" Target="/ppt/slides/slide4.xml" Id="Rfbbc2abce3934c68" /><Relationship Type="http://schemas.openxmlformats.org/officeDocument/2006/relationships/slide" Target="/ppt/slides/slide5.xml" Id="R506e4c440b9d4b25" /><Relationship Type="http://schemas.openxmlformats.org/officeDocument/2006/relationships/slide" Target="/ppt/slides/slide6.xml" Id="R38d977154af1426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f126db8053044c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4ad69f1bb24833" /><Relationship Type="http://schemas.openxmlformats.org/officeDocument/2006/relationships/theme" Target="/ppt/slideMasters/theme/theme1.xml" Id="R532e265a1c42488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44ad69f1bb2483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f9df06e2ef4eb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e264489e2d43b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43f8262b87465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fb37758ba0402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b67e76176e4ae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d98ae206d2481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BOGSTAD STIFTELSE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BOGSTAD STIFTELSE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BOGSTAD STIFTELSE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BOGSTAD STIFTELSE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BOGSTAD STIFTELSE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BOGSTAD STIFTELSE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62 610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−294 957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1 041 353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17 247 434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17 247 434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BOGSTAD STIFTELSE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Sørkedalsveien 450A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0758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06 52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bogstad@bogstad.no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www.bogstad.no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940 374 324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BOGSTAD STIFTELSE</a:t>
            </a:r>
          </a:p>
        </p:txBody>
      </p:sp>
    </p:spTree>
  </p:cSld>
  <p:clrMapOvr>
    <a:masterClrMapping xmlns:a="http://schemas.openxmlformats.org/drawingml/2006/main"/>
  </p:clrMapOvr>
</p:sld>
</file>