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b2ed54dc4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d8a100dd34597"/>
  </p:sldMasterIdLst>
  <p:sldIdLst>
    <p:sldId xmlns:r="http://schemas.openxmlformats.org/officeDocument/2006/relationships" id="256" r:id="Rcb152a8061d34ad3"/>
    <p:sldId xmlns:r="http://schemas.openxmlformats.org/officeDocument/2006/relationships" id="257" r:id="R4e6203d6fa8847e2"/>
    <p:sldId xmlns:r="http://schemas.openxmlformats.org/officeDocument/2006/relationships" id="258" r:id="R9402eb24485e491f"/>
    <p:sldId xmlns:r="http://schemas.openxmlformats.org/officeDocument/2006/relationships" id="259" r:id="R3e91e0ffd3124935"/>
    <p:sldId xmlns:r="http://schemas.openxmlformats.org/officeDocument/2006/relationships" id="260" r:id="Rf533dd1b177b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d8a100dd34597" /><Relationship Type="http://schemas.openxmlformats.org/officeDocument/2006/relationships/slide" Target="/ppt/slides/slide1.xml" Id="Rcb152a8061d34ad3" /><Relationship Type="http://schemas.openxmlformats.org/officeDocument/2006/relationships/slide" Target="/ppt/slides/slide2.xml" Id="R4e6203d6fa8847e2" /><Relationship Type="http://schemas.openxmlformats.org/officeDocument/2006/relationships/slide" Target="/ppt/slides/slide3.xml" Id="R9402eb24485e491f" /><Relationship Type="http://schemas.openxmlformats.org/officeDocument/2006/relationships/slide" Target="/ppt/slides/slide4.xml" Id="R3e91e0ffd3124935" /><Relationship Type="http://schemas.openxmlformats.org/officeDocument/2006/relationships/slide" Target="/ppt/slides/slide5.xml" Id="Rf533dd1b177b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f4876a7d3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b09d817f4832" /><Relationship Type="http://schemas.openxmlformats.org/officeDocument/2006/relationships/theme" Target="/ppt/slideMasters/theme/theme1.xml" Id="R4f9e8aeb273b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8b09d817f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b85b7513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6fbea823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8e557dca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20fe4773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cd1b3885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 TIL ETTER-/VIDEREUTDANNING AV FYSIOTERAPEUTER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 TIL ETTER-/VIDEREUTDANNING AV FYSIOTERAPEUTER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30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940 388 465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