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2cddca5e1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ca02bfb7e45ac"/>
  </p:sldMasterIdLst>
  <p:sldIdLst>
    <p:sldId xmlns:r="http://schemas.openxmlformats.org/officeDocument/2006/relationships" id="256" r:id="R486c927105bf4be8"/>
    <p:sldId xmlns:r="http://schemas.openxmlformats.org/officeDocument/2006/relationships" id="257" r:id="Rbc1e32f5ea7941f8"/>
    <p:sldId xmlns:r="http://schemas.openxmlformats.org/officeDocument/2006/relationships" id="258" r:id="R8dd64b2d75e745e3"/>
    <p:sldId xmlns:r="http://schemas.openxmlformats.org/officeDocument/2006/relationships" id="259" r:id="R69dc9b4f65cf402f"/>
    <p:sldId xmlns:r="http://schemas.openxmlformats.org/officeDocument/2006/relationships" id="260" r:id="Rbf2bdfac62524ed0"/>
    <p:sldId xmlns:r="http://schemas.openxmlformats.org/officeDocument/2006/relationships" id="261" r:id="R62bdcfe7f964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a02bfb7e45ac" /><Relationship Type="http://schemas.openxmlformats.org/officeDocument/2006/relationships/slide" Target="/ppt/slides/slide1.xml" Id="R486c927105bf4be8" /><Relationship Type="http://schemas.openxmlformats.org/officeDocument/2006/relationships/slide" Target="/ppt/slides/slide2.xml" Id="Rbc1e32f5ea7941f8" /><Relationship Type="http://schemas.openxmlformats.org/officeDocument/2006/relationships/slide" Target="/ppt/slides/slide3.xml" Id="R8dd64b2d75e745e3" /><Relationship Type="http://schemas.openxmlformats.org/officeDocument/2006/relationships/slide" Target="/ppt/slides/slide4.xml" Id="R69dc9b4f65cf402f" /><Relationship Type="http://schemas.openxmlformats.org/officeDocument/2006/relationships/slide" Target="/ppt/slides/slide5.xml" Id="Rbf2bdfac62524ed0" /><Relationship Type="http://schemas.openxmlformats.org/officeDocument/2006/relationships/slide" Target="/ppt/slides/slide6.xml" Id="R62bdcfe7f964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7a22c7101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a34ae24f4591" /><Relationship Type="http://schemas.openxmlformats.org/officeDocument/2006/relationships/theme" Target="/ppt/slideMasters/theme/theme1.xml" Id="Rbd5154031996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6a34ae24f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8dec4a01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a5191411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62e0da76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24e889e2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ccb734ee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b8522e99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