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bb1297504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b53398c4c4800"/>
  </p:sldMasterIdLst>
  <p:sldIdLst>
    <p:sldId xmlns:r="http://schemas.openxmlformats.org/officeDocument/2006/relationships" id="256" r:id="R9a056ea1e6c048d0"/>
    <p:sldId xmlns:r="http://schemas.openxmlformats.org/officeDocument/2006/relationships" id="257" r:id="R7c399fc7a5824398"/>
    <p:sldId xmlns:r="http://schemas.openxmlformats.org/officeDocument/2006/relationships" id="258" r:id="Rfe0d00882d7c4297"/>
    <p:sldId xmlns:r="http://schemas.openxmlformats.org/officeDocument/2006/relationships" id="259" r:id="R8d5cf13f4661495b"/>
    <p:sldId xmlns:r="http://schemas.openxmlformats.org/officeDocument/2006/relationships" id="260" r:id="R1a2112259ea1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b53398c4c4800" /><Relationship Type="http://schemas.openxmlformats.org/officeDocument/2006/relationships/slide" Target="/ppt/slides/slide1.xml" Id="R9a056ea1e6c048d0" /><Relationship Type="http://schemas.openxmlformats.org/officeDocument/2006/relationships/slide" Target="/ppt/slides/slide2.xml" Id="R7c399fc7a5824398" /><Relationship Type="http://schemas.openxmlformats.org/officeDocument/2006/relationships/slide" Target="/ppt/slides/slide3.xml" Id="Rfe0d00882d7c4297" /><Relationship Type="http://schemas.openxmlformats.org/officeDocument/2006/relationships/slide" Target="/ppt/slides/slide4.xml" Id="R8d5cf13f4661495b" /><Relationship Type="http://schemas.openxmlformats.org/officeDocument/2006/relationships/slide" Target="/ppt/slides/slide5.xml" Id="R1a2112259ea1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8399d3ae8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f7cb77134b0d" /><Relationship Type="http://schemas.openxmlformats.org/officeDocument/2006/relationships/theme" Target="/ppt/slideMasters/theme/theme1.xml" Id="Rf20ac376a023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3f7cb7713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4c620079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34842483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ab5cfb6c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00bdbae5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c4d6a05e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