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89cc5cf7f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238d0d2964e17"/>
  </p:sldMasterIdLst>
  <p:sldIdLst>
    <p:sldId xmlns:r="http://schemas.openxmlformats.org/officeDocument/2006/relationships" id="256" r:id="R418ec8d4840847be"/>
    <p:sldId xmlns:r="http://schemas.openxmlformats.org/officeDocument/2006/relationships" id="257" r:id="Rdfac25f536aa4278"/>
    <p:sldId xmlns:r="http://schemas.openxmlformats.org/officeDocument/2006/relationships" id="258" r:id="Raa20b6d7c788461b"/>
    <p:sldId xmlns:r="http://schemas.openxmlformats.org/officeDocument/2006/relationships" id="259" r:id="Rad2f5d7ece634cd0"/>
    <p:sldId xmlns:r="http://schemas.openxmlformats.org/officeDocument/2006/relationships" id="260" r:id="Rc54c2826d123410f"/>
    <p:sldId xmlns:r="http://schemas.openxmlformats.org/officeDocument/2006/relationships" id="261" r:id="R243b267834e94899"/>
    <p:sldId xmlns:r="http://schemas.openxmlformats.org/officeDocument/2006/relationships" id="262" r:id="R3d0e132f846c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238d0d2964e17" /><Relationship Type="http://schemas.openxmlformats.org/officeDocument/2006/relationships/slide" Target="/ppt/slides/slide1.xml" Id="R418ec8d4840847be" /><Relationship Type="http://schemas.openxmlformats.org/officeDocument/2006/relationships/slide" Target="/ppt/slides/slide2.xml" Id="Rdfac25f536aa4278" /><Relationship Type="http://schemas.openxmlformats.org/officeDocument/2006/relationships/slide" Target="/ppt/slides/slide3.xml" Id="Raa20b6d7c788461b" /><Relationship Type="http://schemas.openxmlformats.org/officeDocument/2006/relationships/slide" Target="/ppt/slides/slide4.xml" Id="Rad2f5d7ece634cd0" /><Relationship Type="http://schemas.openxmlformats.org/officeDocument/2006/relationships/slide" Target="/ppt/slides/slide5.xml" Id="Rc54c2826d123410f" /><Relationship Type="http://schemas.openxmlformats.org/officeDocument/2006/relationships/slide" Target="/ppt/slides/slide6.xml" Id="R243b267834e94899" /><Relationship Type="http://schemas.openxmlformats.org/officeDocument/2006/relationships/slide" Target="/ppt/slides/slide7.xml" Id="R3d0e132f846c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2e79267cc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18632d404051" /><Relationship Type="http://schemas.openxmlformats.org/officeDocument/2006/relationships/theme" Target="/ppt/slideMasters/theme/theme1.xml" Id="Rf5db7589efab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818632d40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fa4005882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5b4fceb64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9e8f6b33d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938079b4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b6f6acfc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531b99f67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039287c2a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CORPORATE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109 290 913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SJØFLOT  –  63,6 %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HEGLE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940 522 005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CORPORATE AS</a:t>
            </a:r>
          </a:p>
        </p:txBody>
      </p:sp>
    </p:spTree>
  </p:cSld>
  <p:clrMapOvr>
    <a:masterClrMapping xmlns:a="http://schemas.openxmlformats.org/drawingml/2006/main"/>
  </p:clrMapOvr>
</p:sld>
</file>