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44f2a695e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aeac15c6d456d"/>
  </p:sldMasterIdLst>
  <p:sldIdLst>
    <p:sldId xmlns:r="http://schemas.openxmlformats.org/officeDocument/2006/relationships" id="256" r:id="R6b722e01b02a4e92"/>
    <p:sldId xmlns:r="http://schemas.openxmlformats.org/officeDocument/2006/relationships" id="257" r:id="Rb9764d0ac84a4cb0"/>
    <p:sldId xmlns:r="http://schemas.openxmlformats.org/officeDocument/2006/relationships" id="258" r:id="R7bc3460c7ee14976"/>
    <p:sldId xmlns:r="http://schemas.openxmlformats.org/officeDocument/2006/relationships" id="259" r:id="R34950727b8e84ed9"/>
    <p:sldId xmlns:r="http://schemas.openxmlformats.org/officeDocument/2006/relationships" id="260" r:id="Rf9e0293234434199"/>
    <p:sldId xmlns:r="http://schemas.openxmlformats.org/officeDocument/2006/relationships" id="261" r:id="R203af137dbdb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aeac15c6d456d" /><Relationship Type="http://schemas.openxmlformats.org/officeDocument/2006/relationships/slide" Target="/ppt/slides/slide1.xml" Id="R6b722e01b02a4e92" /><Relationship Type="http://schemas.openxmlformats.org/officeDocument/2006/relationships/slide" Target="/ppt/slides/slide2.xml" Id="Rb9764d0ac84a4cb0" /><Relationship Type="http://schemas.openxmlformats.org/officeDocument/2006/relationships/slide" Target="/ppt/slides/slide3.xml" Id="R7bc3460c7ee14976" /><Relationship Type="http://schemas.openxmlformats.org/officeDocument/2006/relationships/slide" Target="/ppt/slides/slide4.xml" Id="R34950727b8e84ed9" /><Relationship Type="http://schemas.openxmlformats.org/officeDocument/2006/relationships/slide" Target="/ppt/slides/slide5.xml" Id="Rf9e0293234434199" /><Relationship Type="http://schemas.openxmlformats.org/officeDocument/2006/relationships/slide" Target="/ppt/slides/slide6.xml" Id="R203af137dbdb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28d855d4a4b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9b4a0738f4c89" /><Relationship Type="http://schemas.openxmlformats.org/officeDocument/2006/relationships/theme" Target="/ppt/slideMasters/theme/theme1.xml" Id="Rccce179cc708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49b4a0738f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982e54f2c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b030038dc48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b64f3844c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5a4005c40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c08b38863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d8b184bd2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BANK OG FORSIKRING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jfg@jfg.no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940 590 698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