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8c66997d6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b8eafa05c435c"/>
  </p:sldMasterIdLst>
  <p:sldIdLst>
    <p:sldId xmlns:r="http://schemas.openxmlformats.org/officeDocument/2006/relationships" id="256" r:id="Rc9c344deccd245ef"/>
    <p:sldId xmlns:r="http://schemas.openxmlformats.org/officeDocument/2006/relationships" id="257" r:id="R55a732423dc84b52"/>
    <p:sldId xmlns:r="http://schemas.openxmlformats.org/officeDocument/2006/relationships" id="258" r:id="R407d9d78359b4d54"/>
    <p:sldId xmlns:r="http://schemas.openxmlformats.org/officeDocument/2006/relationships" id="259" r:id="Reb0dfa4be2d642d0"/>
    <p:sldId xmlns:r="http://schemas.openxmlformats.org/officeDocument/2006/relationships" id="260" r:id="Ra2179cc001ca4d74"/>
    <p:sldId xmlns:r="http://schemas.openxmlformats.org/officeDocument/2006/relationships" id="261" r:id="R0543eb6e07b74356"/>
    <p:sldId xmlns:r="http://schemas.openxmlformats.org/officeDocument/2006/relationships" id="262" r:id="R565787f1dbe5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b8eafa05c435c" /><Relationship Type="http://schemas.openxmlformats.org/officeDocument/2006/relationships/slide" Target="/ppt/slides/slide1.xml" Id="Rc9c344deccd245ef" /><Relationship Type="http://schemas.openxmlformats.org/officeDocument/2006/relationships/slide" Target="/ppt/slides/slide2.xml" Id="R55a732423dc84b52" /><Relationship Type="http://schemas.openxmlformats.org/officeDocument/2006/relationships/slide" Target="/ppt/slides/slide3.xml" Id="R407d9d78359b4d54" /><Relationship Type="http://schemas.openxmlformats.org/officeDocument/2006/relationships/slide" Target="/ppt/slides/slide4.xml" Id="Reb0dfa4be2d642d0" /><Relationship Type="http://schemas.openxmlformats.org/officeDocument/2006/relationships/slide" Target="/ppt/slides/slide5.xml" Id="Ra2179cc001ca4d74" /><Relationship Type="http://schemas.openxmlformats.org/officeDocument/2006/relationships/slide" Target="/ppt/slides/slide6.xml" Id="R0543eb6e07b74356" /><Relationship Type="http://schemas.openxmlformats.org/officeDocument/2006/relationships/slide" Target="/ppt/slides/slide7.xml" Id="R565787f1dbe5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165a3dd0d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02e6f203453a" /><Relationship Type="http://schemas.openxmlformats.org/officeDocument/2006/relationships/theme" Target="/ppt/slideMasters/theme/theme1.xml" Id="R671e199e8211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102e6f203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21de87b8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1e9a49521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0df9cd579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d1fcca34f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85faa306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efc581650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e83c82dd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158 474 966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185 420 904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ODDVAR A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BEATE HOLE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AUD MARIT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940 600 278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