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fda8d55d4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1ab537e2442bf"/>
  </p:sldMasterIdLst>
  <p:sldIdLst>
    <p:sldId xmlns:r="http://schemas.openxmlformats.org/officeDocument/2006/relationships" id="256" r:id="R1f1c5c6a54cd49ce"/>
    <p:sldId xmlns:r="http://schemas.openxmlformats.org/officeDocument/2006/relationships" id="257" r:id="R07255aeeec244ef5"/>
    <p:sldId xmlns:r="http://schemas.openxmlformats.org/officeDocument/2006/relationships" id="258" r:id="Rfa76e4b0bc1a4726"/>
    <p:sldId xmlns:r="http://schemas.openxmlformats.org/officeDocument/2006/relationships" id="259" r:id="R60155e853bbe41ac"/>
    <p:sldId xmlns:r="http://schemas.openxmlformats.org/officeDocument/2006/relationships" id="260" r:id="R2b255c864ffb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1ab537e2442bf" /><Relationship Type="http://schemas.openxmlformats.org/officeDocument/2006/relationships/slide" Target="/ppt/slides/slide1.xml" Id="R1f1c5c6a54cd49ce" /><Relationship Type="http://schemas.openxmlformats.org/officeDocument/2006/relationships/slide" Target="/ppt/slides/slide2.xml" Id="R07255aeeec244ef5" /><Relationship Type="http://schemas.openxmlformats.org/officeDocument/2006/relationships/slide" Target="/ppt/slides/slide3.xml" Id="Rfa76e4b0bc1a4726" /><Relationship Type="http://schemas.openxmlformats.org/officeDocument/2006/relationships/slide" Target="/ppt/slides/slide4.xml" Id="R60155e853bbe41ac" /><Relationship Type="http://schemas.openxmlformats.org/officeDocument/2006/relationships/slide" Target="/ppt/slides/slide5.xml" Id="R2b255c864ffb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e92f8ecc3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8631de76f4cc0" /><Relationship Type="http://schemas.openxmlformats.org/officeDocument/2006/relationships/theme" Target="/ppt/slideMasters/theme/theme1.xml" Id="R0fbd2edd5add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8631de76f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96561c79c4b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0c17347d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3e9bb1746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68d2f9374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244a7202e4d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VEVELSTAD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VEVELSTAD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VEVELSTAD KOMMUNE ble etablert [år] og holder til i Vevelstad.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VEVELSTAD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VEVELSTAD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VEVELSTAD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Forvikveien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8976 Vevelstad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03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post@vevelstad.kommune.no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www.vevelstad.kommune.no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940 651 034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VEVELSTAD KOMMUNE</a:t>
            </a:r>
          </a:p>
        </p:txBody>
      </p:sp>
    </p:spTree>
  </p:cSld>
  <p:clrMapOvr>
    <a:masterClrMapping xmlns:a="http://schemas.openxmlformats.org/drawingml/2006/main"/>
  </p:clrMapOvr>
</p:sld>
</file>