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09e7f22c5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16e3b82c343a4"/>
  </p:sldMasterIdLst>
  <p:sldIdLst>
    <p:sldId xmlns:r="http://schemas.openxmlformats.org/officeDocument/2006/relationships" id="256" r:id="R1a5edc45f49a4c5d"/>
    <p:sldId xmlns:r="http://schemas.openxmlformats.org/officeDocument/2006/relationships" id="257" r:id="R7abeca2455304d2f"/>
    <p:sldId xmlns:r="http://schemas.openxmlformats.org/officeDocument/2006/relationships" id="258" r:id="Rb75093cf1a5f440f"/>
    <p:sldId xmlns:r="http://schemas.openxmlformats.org/officeDocument/2006/relationships" id="259" r:id="R192fca88f8884216"/>
    <p:sldId xmlns:r="http://schemas.openxmlformats.org/officeDocument/2006/relationships" id="260" r:id="R36feee940bba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16e3b82c343a4" /><Relationship Type="http://schemas.openxmlformats.org/officeDocument/2006/relationships/slide" Target="/ppt/slides/slide1.xml" Id="R1a5edc45f49a4c5d" /><Relationship Type="http://schemas.openxmlformats.org/officeDocument/2006/relationships/slide" Target="/ppt/slides/slide2.xml" Id="R7abeca2455304d2f" /><Relationship Type="http://schemas.openxmlformats.org/officeDocument/2006/relationships/slide" Target="/ppt/slides/slide3.xml" Id="Rb75093cf1a5f440f" /><Relationship Type="http://schemas.openxmlformats.org/officeDocument/2006/relationships/slide" Target="/ppt/slides/slide4.xml" Id="R192fca88f8884216" /><Relationship Type="http://schemas.openxmlformats.org/officeDocument/2006/relationships/slide" Target="/ppt/slides/slide5.xml" Id="R36feee940bba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d1718cdb8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6b7bec734a23" /><Relationship Type="http://schemas.openxmlformats.org/officeDocument/2006/relationships/theme" Target="/ppt/slideMasters/theme/theme1.xml" Id="R7aad665be71a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46b7bec73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4e1f0f5a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fac8d27e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2cfcbd890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5c5c4cafc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ee87d79d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 SR-BANK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 SR-BANK PENSJONSKASSE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Sandvigå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940 731 895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