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8c5ef2df1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71cab613b4935"/>
  </p:sldMasterIdLst>
  <p:sldIdLst>
    <p:sldId xmlns:r="http://schemas.openxmlformats.org/officeDocument/2006/relationships" id="256" r:id="R241fdfd7ed9b4cba"/>
    <p:sldId xmlns:r="http://schemas.openxmlformats.org/officeDocument/2006/relationships" id="257" r:id="Re356364ed1ea4705"/>
    <p:sldId xmlns:r="http://schemas.openxmlformats.org/officeDocument/2006/relationships" id="258" r:id="Rdd55890f9ba34e5c"/>
    <p:sldId xmlns:r="http://schemas.openxmlformats.org/officeDocument/2006/relationships" id="259" r:id="R9af4e38b5ffc4a4a"/>
    <p:sldId xmlns:r="http://schemas.openxmlformats.org/officeDocument/2006/relationships" id="260" r:id="Recfcfd9eb1aa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71cab613b4935" /><Relationship Type="http://schemas.openxmlformats.org/officeDocument/2006/relationships/slide" Target="/ppt/slides/slide1.xml" Id="R241fdfd7ed9b4cba" /><Relationship Type="http://schemas.openxmlformats.org/officeDocument/2006/relationships/slide" Target="/ppt/slides/slide2.xml" Id="Re356364ed1ea4705" /><Relationship Type="http://schemas.openxmlformats.org/officeDocument/2006/relationships/slide" Target="/ppt/slides/slide3.xml" Id="Rdd55890f9ba34e5c" /><Relationship Type="http://schemas.openxmlformats.org/officeDocument/2006/relationships/slide" Target="/ppt/slides/slide4.xml" Id="R9af4e38b5ffc4a4a" /><Relationship Type="http://schemas.openxmlformats.org/officeDocument/2006/relationships/slide" Target="/ppt/slides/slide5.xml" Id="Recfcfd9eb1aa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7b2b3341a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a92158944e38" /><Relationship Type="http://schemas.openxmlformats.org/officeDocument/2006/relationships/theme" Target="/ppt/slideMasters/theme/theme1.xml" Id="Rb59ac33c54ab40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aa9215894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7f31f3a7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f6441f48d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1a78439a42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170c348d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4b96802c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SØRREISA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SØRREISA KOMMUNE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Sykehjemsveien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www.sorreisa.kommune.no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940 755 603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SØRREISA KOMMUNE</a:t>
            </a:r>
          </a:p>
        </p:txBody>
      </p:sp>
    </p:spTree>
  </p:cSld>
  <p:clrMapOvr>
    <a:masterClrMapping xmlns:a="http://schemas.openxmlformats.org/drawingml/2006/main"/>
  </p:clrMapOvr>
</p:sld>
</file>