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7e06697a7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9d8592ee0477e"/>
  </p:sldMasterIdLst>
  <p:sldIdLst>
    <p:sldId xmlns:r="http://schemas.openxmlformats.org/officeDocument/2006/relationships" id="256" r:id="R321b226d639e482e"/>
    <p:sldId xmlns:r="http://schemas.openxmlformats.org/officeDocument/2006/relationships" id="257" r:id="R2de351dc14854da7"/>
    <p:sldId xmlns:r="http://schemas.openxmlformats.org/officeDocument/2006/relationships" id="258" r:id="R01c16f7611b14fd1"/>
    <p:sldId xmlns:r="http://schemas.openxmlformats.org/officeDocument/2006/relationships" id="259" r:id="Rc890d524237f4b03"/>
    <p:sldId xmlns:r="http://schemas.openxmlformats.org/officeDocument/2006/relationships" id="260" r:id="R46bbe4b7334d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9d8592ee0477e" /><Relationship Type="http://schemas.openxmlformats.org/officeDocument/2006/relationships/slide" Target="/ppt/slides/slide1.xml" Id="R321b226d639e482e" /><Relationship Type="http://schemas.openxmlformats.org/officeDocument/2006/relationships/slide" Target="/ppt/slides/slide2.xml" Id="R2de351dc14854da7" /><Relationship Type="http://schemas.openxmlformats.org/officeDocument/2006/relationships/slide" Target="/ppt/slides/slide3.xml" Id="R01c16f7611b14fd1" /><Relationship Type="http://schemas.openxmlformats.org/officeDocument/2006/relationships/slide" Target="/ppt/slides/slide4.xml" Id="Rc890d524237f4b03" /><Relationship Type="http://schemas.openxmlformats.org/officeDocument/2006/relationships/slide" Target="/ppt/slides/slide5.xml" Id="R46bbe4b7334d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c84ef4902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417522504286" /><Relationship Type="http://schemas.openxmlformats.org/officeDocument/2006/relationships/theme" Target="/ppt/slideMasters/theme/theme1.xml" Id="R533d6506bb46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341752250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75e7d9bc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c510c6d1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9f976349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a2850692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c5f5ae35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