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9c08816c9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0e7a2e43643b8"/>
  </p:sldMasterIdLst>
  <p:sldIdLst>
    <p:sldId xmlns:r="http://schemas.openxmlformats.org/officeDocument/2006/relationships" id="256" r:id="R2211080bfd3a4164"/>
    <p:sldId xmlns:r="http://schemas.openxmlformats.org/officeDocument/2006/relationships" id="257" r:id="R027e5fb2de6d48a0"/>
    <p:sldId xmlns:r="http://schemas.openxmlformats.org/officeDocument/2006/relationships" id="258" r:id="R8bf0661bef1747e0"/>
    <p:sldId xmlns:r="http://schemas.openxmlformats.org/officeDocument/2006/relationships" id="259" r:id="Ra42f787119b5453f"/>
    <p:sldId xmlns:r="http://schemas.openxmlformats.org/officeDocument/2006/relationships" id="260" r:id="Rd2c9adf9be13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0e7a2e43643b8" /><Relationship Type="http://schemas.openxmlformats.org/officeDocument/2006/relationships/slide" Target="/ppt/slides/slide1.xml" Id="R2211080bfd3a4164" /><Relationship Type="http://schemas.openxmlformats.org/officeDocument/2006/relationships/slide" Target="/ppt/slides/slide2.xml" Id="R027e5fb2de6d48a0" /><Relationship Type="http://schemas.openxmlformats.org/officeDocument/2006/relationships/slide" Target="/ppt/slides/slide3.xml" Id="R8bf0661bef1747e0" /><Relationship Type="http://schemas.openxmlformats.org/officeDocument/2006/relationships/slide" Target="/ppt/slides/slide4.xml" Id="Ra42f787119b5453f" /><Relationship Type="http://schemas.openxmlformats.org/officeDocument/2006/relationships/slide" Target="/ppt/slides/slide5.xml" Id="Rd2c9adf9be13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8486aa7c4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a82ab80f4ba4" /><Relationship Type="http://schemas.openxmlformats.org/officeDocument/2006/relationships/theme" Target="/ppt/slideMasters/theme/theme1.xml" Id="R9f05738eac8c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2a82ab80f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c00973e9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c06554e4d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a11991a5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0554bff50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295fd497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