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c3a15b539ea4f0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f1b1d5035fd44e1"/>
  </p:sldMasterIdLst>
  <p:sldIdLst>
    <p:sldId xmlns:r="http://schemas.openxmlformats.org/officeDocument/2006/relationships" id="256" r:id="R8009fc9cff7347a0"/>
    <p:sldId xmlns:r="http://schemas.openxmlformats.org/officeDocument/2006/relationships" id="257" r:id="R8ccd77d8c2134321"/>
    <p:sldId xmlns:r="http://schemas.openxmlformats.org/officeDocument/2006/relationships" id="258" r:id="R6a4bb5fec3d646e1"/>
    <p:sldId xmlns:r="http://schemas.openxmlformats.org/officeDocument/2006/relationships" id="259" r:id="R2d5c0c9c656b4be9"/>
    <p:sldId xmlns:r="http://schemas.openxmlformats.org/officeDocument/2006/relationships" id="260" r:id="Rd65978b14fb34c8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f1b1d5035fd44e1" /><Relationship Type="http://schemas.openxmlformats.org/officeDocument/2006/relationships/slide" Target="/ppt/slides/slide1.xml" Id="R8009fc9cff7347a0" /><Relationship Type="http://schemas.openxmlformats.org/officeDocument/2006/relationships/slide" Target="/ppt/slides/slide2.xml" Id="R8ccd77d8c2134321" /><Relationship Type="http://schemas.openxmlformats.org/officeDocument/2006/relationships/slide" Target="/ppt/slides/slide3.xml" Id="R6a4bb5fec3d646e1" /><Relationship Type="http://schemas.openxmlformats.org/officeDocument/2006/relationships/slide" Target="/ppt/slides/slide4.xml" Id="R2d5c0c9c656b4be9" /><Relationship Type="http://schemas.openxmlformats.org/officeDocument/2006/relationships/slide" Target="/ppt/slides/slide5.xml" Id="Rd65978b14fb34c8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10ce1741928463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281024d1c149d4" /><Relationship Type="http://schemas.openxmlformats.org/officeDocument/2006/relationships/theme" Target="/ppt/slideMasters/theme/theme1.xml" Id="R1828ee678aa44f5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b281024d1c149d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9460c06f84415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8f7deac4384e8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c59b64f3ea4b7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e122d57f9b4e6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154aa5059c448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FLESBERG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FLESBERG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FLESBERG KOMMUNE ble etablert [år] og holder til i Lampeland.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FLESBERG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FLESBERG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FLESBERG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Kommunehuset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3623 Lampeland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31 02 20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postmottak@flesberg.kommune.no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www.flesberg.kommune.no/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940 898 862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FLESBERG KOMMUNE</a:t>
            </a:r>
          </a:p>
        </p:txBody>
      </p:sp>
    </p:spTree>
  </p:cSld>
  <p:clrMapOvr>
    <a:masterClrMapping xmlns:a="http://schemas.openxmlformats.org/drawingml/2006/main"/>
  </p:clrMapOvr>
</p:sld>
</file>