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15c8acdee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28fa7069d418a"/>
  </p:sldMasterIdLst>
  <p:sldIdLst>
    <p:sldId xmlns:r="http://schemas.openxmlformats.org/officeDocument/2006/relationships" id="256" r:id="Rc54f3cdd41f44b2f"/>
    <p:sldId xmlns:r="http://schemas.openxmlformats.org/officeDocument/2006/relationships" id="257" r:id="Rf3ffc5c1fd11403a"/>
    <p:sldId xmlns:r="http://schemas.openxmlformats.org/officeDocument/2006/relationships" id="258" r:id="R10fdcee4ceeb47af"/>
    <p:sldId xmlns:r="http://schemas.openxmlformats.org/officeDocument/2006/relationships" id="259" r:id="R985b49eabdae457f"/>
    <p:sldId xmlns:r="http://schemas.openxmlformats.org/officeDocument/2006/relationships" id="260" r:id="R70c551f07ebf427b"/>
    <p:sldId xmlns:r="http://schemas.openxmlformats.org/officeDocument/2006/relationships" id="261" r:id="R275e0d9f82774b25"/>
    <p:sldId xmlns:r="http://schemas.openxmlformats.org/officeDocument/2006/relationships" id="262" r:id="Ra65570d98557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28fa7069d418a" /><Relationship Type="http://schemas.openxmlformats.org/officeDocument/2006/relationships/slide" Target="/ppt/slides/slide1.xml" Id="Rc54f3cdd41f44b2f" /><Relationship Type="http://schemas.openxmlformats.org/officeDocument/2006/relationships/slide" Target="/ppt/slides/slide2.xml" Id="Rf3ffc5c1fd11403a" /><Relationship Type="http://schemas.openxmlformats.org/officeDocument/2006/relationships/slide" Target="/ppt/slides/slide3.xml" Id="R10fdcee4ceeb47af" /><Relationship Type="http://schemas.openxmlformats.org/officeDocument/2006/relationships/slide" Target="/ppt/slides/slide4.xml" Id="R985b49eabdae457f" /><Relationship Type="http://schemas.openxmlformats.org/officeDocument/2006/relationships/slide" Target="/ppt/slides/slide5.xml" Id="R70c551f07ebf427b" /><Relationship Type="http://schemas.openxmlformats.org/officeDocument/2006/relationships/slide" Target="/ppt/slides/slide6.xml" Id="R275e0d9f82774b25" /><Relationship Type="http://schemas.openxmlformats.org/officeDocument/2006/relationships/slide" Target="/ppt/slides/slide7.xml" Id="Ra65570d98557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9dd2f7b3b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e1fc7fa548fd" /><Relationship Type="http://schemas.openxmlformats.org/officeDocument/2006/relationships/theme" Target="/ppt/slideMasters/theme/theme1.xml" Id="R3a5f24ef94f8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ae1fc7fa5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710a57d6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15c1a058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d5cdd528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ab0427367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126cdcc6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2c194945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c888bb09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