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0dde2b6ea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5fe941370148f2"/>
  </p:sldMasterIdLst>
  <p:sldIdLst>
    <p:sldId xmlns:r="http://schemas.openxmlformats.org/officeDocument/2006/relationships" id="256" r:id="R7ae81f787c254b3a"/>
    <p:sldId xmlns:r="http://schemas.openxmlformats.org/officeDocument/2006/relationships" id="257" r:id="Ra1c3b352e35f4bf6"/>
    <p:sldId xmlns:r="http://schemas.openxmlformats.org/officeDocument/2006/relationships" id="258" r:id="Rb9d4a515f2e248d1"/>
    <p:sldId xmlns:r="http://schemas.openxmlformats.org/officeDocument/2006/relationships" id="259" r:id="R81a18cafa11346bc"/>
    <p:sldId xmlns:r="http://schemas.openxmlformats.org/officeDocument/2006/relationships" id="260" r:id="R9b1d6a029dee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fe941370148f2" /><Relationship Type="http://schemas.openxmlformats.org/officeDocument/2006/relationships/slide" Target="/ppt/slides/slide1.xml" Id="R7ae81f787c254b3a" /><Relationship Type="http://schemas.openxmlformats.org/officeDocument/2006/relationships/slide" Target="/ppt/slides/slide2.xml" Id="Ra1c3b352e35f4bf6" /><Relationship Type="http://schemas.openxmlformats.org/officeDocument/2006/relationships/slide" Target="/ppt/slides/slide3.xml" Id="Rb9d4a515f2e248d1" /><Relationship Type="http://schemas.openxmlformats.org/officeDocument/2006/relationships/slide" Target="/ppt/slides/slide4.xml" Id="R81a18cafa11346bc" /><Relationship Type="http://schemas.openxmlformats.org/officeDocument/2006/relationships/slide" Target="/ppt/slides/slide5.xml" Id="R9b1d6a029dee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cb2f10b79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962ae8704462" /><Relationship Type="http://schemas.openxmlformats.org/officeDocument/2006/relationships/theme" Target="/ppt/slideMasters/theme/theme1.xml" Id="R8fb0a692c5c04d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9962ae870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0924d051845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737253398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3cbc31042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a2ff3390c44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99a2ef99546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MÅSØY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MÅSØY KOMMUNE ble etablert [år] og holder til i Havøysund.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9690 Havøysund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42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postmottak@masoy.kommune.no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www.masoy.kommune.no/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941 087 957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MÅSØY KOMMUNE</a:t>
            </a:r>
          </a:p>
        </p:txBody>
      </p:sp>
    </p:spTree>
  </p:cSld>
  <p:clrMapOvr>
    <a:masterClrMapping xmlns:a="http://schemas.openxmlformats.org/drawingml/2006/main"/>
  </p:clrMapOvr>
</p:sld>
</file>