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6fa8c6dc9948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1c1a975fd14f46"/>
  </p:sldMasterIdLst>
  <p:sldIdLst>
    <p:sldId xmlns:r="http://schemas.openxmlformats.org/officeDocument/2006/relationships" id="256" r:id="R802916faeb84465b"/>
    <p:sldId xmlns:r="http://schemas.openxmlformats.org/officeDocument/2006/relationships" id="257" r:id="R4683b9ae78f844eb"/>
    <p:sldId xmlns:r="http://schemas.openxmlformats.org/officeDocument/2006/relationships" id="258" r:id="R3525927c355a4e6f"/>
    <p:sldId xmlns:r="http://schemas.openxmlformats.org/officeDocument/2006/relationships" id="259" r:id="Rf42bdf865b75459a"/>
    <p:sldId xmlns:r="http://schemas.openxmlformats.org/officeDocument/2006/relationships" id="260" r:id="R60468303904849d7"/>
    <p:sldId xmlns:r="http://schemas.openxmlformats.org/officeDocument/2006/relationships" id="261" r:id="R53c0040c82ed4613"/>
    <p:sldId xmlns:r="http://schemas.openxmlformats.org/officeDocument/2006/relationships" id="262" r:id="R65603a77592641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1c1a975fd14f46" /><Relationship Type="http://schemas.openxmlformats.org/officeDocument/2006/relationships/slide" Target="/ppt/slides/slide1.xml" Id="R802916faeb84465b" /><Relationship Type="http://schemas.openxmlformats.org/officeDocument/2006/relationships/slide" Target="/ppt/slides/slide2.xml" Id="R4683b9ae78f844eb" /><Relationship Type="http://schemas.openxmlformats.org/officeDocument/2006/relationships/slide" Target="/ppt/slides/slide3.xml" Id="R3525927c355a4e6f" /><Relationship Type="http://schemas.openxmlformats.org/officeDocument/2006/relationships/slide" Target="/ppt/slides/slide4.xml" Id="Rf42bdf865b75459a" /><Relationship Type="http://schemas.openxmlformats.org/officeDocument/2006/relationships/slide" Target="/ppt/slides/slide5.xml" Id="R60468303904849d7" /><Relationship Type="http://schemas.openxmlformats.org/officeDocument/2006/relationships/slide" Target="/ppt/slides/slide6.xml" Id="R53c0040c82ed4613" /><Relationship Type="http://schemas.openxmlformats.org/officeDocument/2006/relationships/slide" Target="/ppt/slides/slide7.xml" Id="R65603a77592641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86b966f4844c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7ca5e28c54107" /><Relationship Type="http://schemas.openxmlformats.org/officeDocument/2006/relationships/theme" Target="/ppt/slideMasters/theme/theme1.xml" Id="R02e3b6f2a29748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07ca5e28c541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5bf9bbea147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a82d64edf4f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e07aed9db46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45a470f2047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a25978c9a4a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c856f01014d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48728f7f844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ECONINVEST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−375 635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23 790 437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85 759 890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110 957 740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MAGNE HELSET  –  27,2 %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GRANRUD HELSET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GRANRUD HELSET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MARTINE GRANRUD HELSET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GRANRUD HELSET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941 450 741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