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baaa03ba2c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7a67d159da48f9"/>
  </p:sldMasterIdLst>
  <p:sldIdLst>
    <p:sldId xmlns:r="http://schemas.openxmlformats.org/officeDocument/2006/relationships" id="256" r:id="R23a21b098f824b7a"/>
    <p:sldId xmlns:r="http://schemas.openxmlformats.org/officeDocument/2006/relationships" id="257" r:id="R12403f3cc37e45d1"/>
    <p:sldId xmlns:r="http://schemas.openxmlformats.org/officeDocument/2006/relationships" id="258" r:id="R329759f9185d4395"/>
    <p:sldId xmlns:r="http://schemas.openxmlformats.org/officeDocument/2006/relationships" id="259" r:id="R6d4525b2812d4211"/>
    <p:sldId xmlns:r="http://schemas.openxmlformats.org/officeDocument/2006/relationships" id="260" r:id="Rd3f284dac30743dd"/>
    <p:sldId xmlns:r="http://schemas.openxmlformats.org/officeDocument/2006/relationships" id="261" r:id="R55692fbf229a434b"/>
    <p:sldId xmlns:r="http://schemas.openxmlformats.org/officeDocument/2006/relationships" id="262" r:id="R595c4021c8ad41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a67d159da48f9" /><Relationship Type="http://schemas.openxmlformats.org/officeDocument/2006/relationships/slide" Target="/ppt/slides/slide1.xml" Id="R23a21b098f824b7a" /><Relationship Type="http://schemas.openxmlformats.org/officeDocument/2006/relationships/slide" Target="/ppt/slides/slide2.xml" Id="R12403f3cc37e45d1" /><Relationship Type="http://schemas.openxmlformats.org/officeDocument/2006/relationships/slide" Target="/ppt/slides/slide3.xml" Id="R329759f9185d4395" /><Relationship Type="http://schemas.openxmlformats.org/officeDocument/2006/relationships/slide" Target="/ppt/slides/slide4.xml" Id="R6d4525b2812d4211" /><Relationship Type="http://schemas.openxmlformats.org/officeDocument/2006/relationships/slide" Target="/ppt/slides/slide5.xml" Id="Rd3f284dac30743dd" /><Relationship Type="http://schemas.openxmlformats.org/officeDocument/2006/relationships/slide" Target="/ppt/slides/slide6.xml" Id="R55692fbf229a434b" /><Relationship Type="http://schemas.openxmlformats.org/officeDocument/2006/relationships/slide" Target="/ppt/slides/slide7.xml" Id="R595c4021c8ad41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5df733602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1962994e14c74" /><Relationship Type="http://schemas.openxmlformats.org/officeDocument/2006/relationships/theme" Target="/ppt/slideMasters/theme/theme1.xml" Id="R489e73ad6c274c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71962994e1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065b6279b4d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347f2cc304b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4e1585e0840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b4a402800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1ce8e526d4f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c27923d114c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b99183b4c4e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JA-DATA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JA-DATA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1 143 987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EILERTSEN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61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post@ja-data.no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941 477 941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