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b49ecd58684f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2f6bbca1084f27"/>
  </p:sldMasterIdLst>
  <p:sldIdLst>
    <p:sldId xmlns:r="http://schemas.openxmlformats.org/officeDocument/2006/relationships" id="256" r:id="Rb132d8ef0ea14f82"/>
    <p:sldId xmlns:r="http://schemas.openxmlformats.org/officeDocument/2006/relationships" id="257" r:id="R370cb9bd9f504566"/>
    <p:sldId xmlns:r="http://schemas.openxmlformats.org/officeDocument/2006/relationships" id="258" r:id="R2bc3e18578354f68"/>
    <p:sldId xmlns:r="http://schemas.openxmlformats.org/officeDocument/2006/relationships" id="259" r:id="R9275f425d8ce4c8b"/>
    <p:sldId xmlns:r="http://schemas.openxmlformats.org/officeDocument/2006/relationships" id="260" r:id="Rb629b848be4f4036"/>
    <p:sldId xmlns:r="http://schemas.openxmlformats.org/officeDocument/2006/relationships" id="261" r:id="Rcd89203ce04e4db7"/>
    <p:sldId xmlns:r="http://schemas.openxmlformats.org/officeDocument/2006/relationships" id="262" r:id="Rb85d63fc6aa44c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2f6bbca1084f27" /><Relationship Type="http://schemas.openxmlformats.org/officeDocument/2006/relationships/slide" Target="/ppt/slides/slide1.xml" Id="Rb132d8ef0ea14f82" /><Relationship Type="http://schemas.openxmlformats.org/officeDocument/2006/relationships/slide" Target="/ppt/slides/slide2.xml" Id="R370cb9bd9f504566" /><Relationship Type="http://schemas.openxmlformats.org/officeDocument/2006/relationships/slide" Target="/ppt/slides/slide3.xml" Id="R2bc3e18578354f68" /><Relationship Type="http://schemas.openxmlformats.org/officeDocument/2006/relationships/slide" Target="/ppt/slides/slide4.xml" Id="R9275f425d8ce4c8b" /><Relationship Type="http://schemas.openxmlformats.org/officeDocument/2006/relationships/slide" Target="/ppt/slides/slide5.xml" Id="Rb629b848be4f4036" /><Relationship Type="http://schemas.openxmlformats.org/officeDocument/2006/relationships/slide" Target="/ppt/slides/slide6.xml" Id="Rcd89203ce04e4db7" /><Relationship Type="http://schemas.openxmlformats.org/officeDocument/2006/relationships/slide" Target="/ppt/slides/slide7.xml" Id="Rb85d63fc6aa44c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16e41803d48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d28fa236f451a" /><Relationship Type="http://schemas.openxmlformats.org/officeDocument/2006/relationships/theme" Target="/ppt/slideMasters/theme/theme1.xml" Id="R347bf5bd249d47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6d28fa236f45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4f73f6b6640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bedd0225a4a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cf06ced7f47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a8279906547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5ad9638144e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ef23be1e64a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1316563d94b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SCANDINAVIAN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SCANDINAVIAN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SCANDINAVIAN MANAGEMENT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SCANDINAVIAN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SCANDINAVIAN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SCANDINAVIAN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161 866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1 625 631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7 292 873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SCANDINAVIAN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RØNNES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SCANDINAVIAN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70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www.scandinavian-management.no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941 570 054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SCANDINAVIAN MANAGEMENT AS</a:t>
            </a:r>
          </a:p>
        </p:txBody>
      </p:sp>
    </p:spTree>
  </p:cSld>
  <p:clrMapOvr>
    <a:masterClrMapping xmlns:a="http://schemas.openxmlformats.org/drawingml/2006/main"/>
  </p:clrMapOvr>
</p:sld>
</file>