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c6a87c1ad884e6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7a9efa5db22430a"/>
  </p:sldMasterIdLst>
  <p:sldIdLst>
    <p:sldId xmlns:r="http://schemas.openxmlformats.org/officeDocument/2006/relationships" id="256" r:id="R688522b19a894aff"/>
    <p:sldId xmlns:r="http://schemas.openxmlformats.org/officeDocument/2006/relationships" id="257" r:id="Rb33ffe218bf04648"/>
    <p:sldId xmlns:r="http://schemas.openxmlformats.org/officeDocument/2006/relationships" id="258" r:id="R3cf14d3457f44992"/>
    <p:sldId xmlns:r="http://schemas.openxmlformats.org/officeDocument/2006/relationships" id="259" r:id="R2d3b82a6eaa14447"/>
    <p:sldId xmlns:r="http://schemas.openxmlformats.org/officeDocument/2006/relationships" id="260" r:id="R281e5f781bbb473e"/>
    <p:sldId xmlns:r="http://schemas.openxmlformats.org/officeDocument/2006/relationships" id="261" r:id="R51fac0354f1948a4"/>
    <p:sldId xmlns:r="http://schemas.openxmlformats.org/officeDocument/2006/relationships" id="262" r:id="R927bcbe67803434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a9efa5db22430a" /><Relationship Type="http://schemas.openxmlformats.org/officeDocument/2006/relationships/slide" Target="/ppt/slides/slide1.xml" Id="R688522b19a894aff" /><Relationship Type="http://schemas.openxmlformats.org/officeDocument/2006/relationships/slide" Target="/ppt/slides/slide2.xml" Id="Rb33ffe218bf04648" /><Relationship Type="http://schemas.openxmlformats.org/officeDocument/2006/relationships/slide" Target="/ppt/slides/slide3.xml" Id="R3cf14d3457f44992" /><Relationship Type="http://schemas.openxmlformats.org/officeDocument/2006/relationships/slide" Target="/ppt/slides/slide4.xml" Id="R2d3b82a6eaa14447" /><Relationship Type="http://schemas.openxmlformats.org/officeDocument/2006/relationships/slide" Target="/ppt/slides/slide5.xml" Id="R281e5f781bbb473e" /><Relationship Type="http://schemas.openxmlformats.org/officeDocument/2006/relationships/slide" Target="/ppt/slides/slide6.xml" Id="R51fac0354f1948a4" /><Relationship Type="http://schemas.openxmlformats.org/officeDocument/2006/relationships/slide" Target="/ppt/slides/slide7.xml" Id="R927bcbe67803434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b1ab79ea7844a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b52acaf1f946bc" /><Relationship Type="http://schemas.openxmlformats.org/officeDocument/2006/relationships/theme" Target="/ppt/slideMasters/theme/theme1.xml" Id="R82746525a0844bd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bb52acaf1f946b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21394852ff414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d24c87ed9f4a4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aa7139e4b04ad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109751f1cd461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5226183ca8486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068ba1a3324a7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b6ff623b1d405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RØROS HOTELL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RØROS HOTELL AS ble etablert [år] og holder til i Røros.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130 039 193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316 689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359 719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13 615 818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39 676 708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RØROS HOTELL EIENDOM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An-Magrittsvei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7374 Røros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40 80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post@roroshotell.no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941 637 442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 HOTELL AS</a:t>
            </a:r>
          </a:p>
        </p:txBody>
      </p:sp>
    </p:spTree>
  </p:cSld>
  <p:clrMapOvr>
    <a:masterClrMapping xmlns:a="http://schemas.openxmlformats.org/drawingml/2006/main"/>
  </p:clrMapOvr>
</p:sld>
</file>