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3883ac596448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b510daf7b4432e"/>
  </p:sldMasterIdLst>
  <p:sldIdLst>
    <p:sldId xmlns:r="http://schemas.openxmlformats.org/officeDocument/2006/relationships" id="256" r:id="R48bdf811e8f4451f"/>
    <p:sldId xmlns:r="http://schemas.openxmlformats.org/officeDocument/2006/relationships" id="257" r:id="Ra50fae6ba3c24d65"/>
    <p:sldId xmlns:r="http://schemas.openxmlformats.org/officeDocument/2006/relationships" id="258" r:id="R9737d02a86854097"/>
    <p:sldId xmlns:r="http://schemas.openxmlformats.org/officeDocument/2006/relationships" id="259" r:id="R87d64a5470424dfd"/>
    <p:sldId xmlns:r="http://schemas.openxmlformats.org/officeDocument/2006/relationships" id="260" r:id="Re2c5720a86784724"/>
    <p:sldId xmlns:r="http://schemas.openxmlformats.org/officeDocument/2006/relationships" id="261" r:id="R87d7dfe5ae4049e4"/>
    <p:sldId xmlns:r="http://schemas.openxmlformats.org/officeDocument/2006/relationships" id="262" r:id="Rcbf32d6208b745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b510daf7b4432e" /><Relationship Type="http://schemas.openxmlformats.org/officeDocument/2006/relationships/slide" Target="/ppt/slides/slide1.xml" Id="R48bdf811e8f4451f" /><Relationship Type="http://schemas.openxmlformats.org/officeDocument/2006/relationships/slide" Target="/ppt/slides/slide2.xml" Id="Ra50fae6ba3c24d65" /><Relationship Type="http://schemas.openxmlformats.org/officeDocument/2006/relationships/slide" Target="/ppt/slides/slide3.xml" Id="R9737d02a86854097" /><Relationship Type="http://schemas.openxmlformats.org/officeDocument/2006/relationships/slide" Target="/ppt/slides/slide4.xml" Id="R87d64a5470424dfd" /><Relationship Type="http://schemas.openxmlformats.org/officeDocument/2006/relationships/slide" Target="/ppt/slides/slide5.xml" Id="Re2c5720a86784724" /><Relationship Type="http://schemas.openxmlformats.org/officeDocument/2006/relationships/slide" Target="/ppt/slides/slide6.xml" Id="R87d7dfe5ae4049e4" /><Relationship Type="http://schemas.openxmlformats.org/officeDocument/2006/relationships/slide" Target="/ppt/slides/slide7.xml" Id="Rcbf32d6208b745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3a8ccdcab440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eb57737ed491e" /><Relationship Type="http://schemas.openxmlformats.org/officeDocument/2006/relationships/theme" Target="/ppt/slideMasters/theme/theme1.xml" Id="Rb584dcd31ebe4b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ceb57737ed49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987d998bf45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89240876748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8c18b31304f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1bb7d60874b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1785fda4c4a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4ee38a09049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899f7708c4d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RINGKJØB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RINGKJØB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RINGKJØB EIENDOM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RINGKJØB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RINGKJØB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RINGKJØB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1 133 238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−1 269 325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10 557 166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297 682 225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306 914 414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RINGKJØB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KGM HOLDING AS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OCRG HOLDING AS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PRG HOLDING AS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KRG HOLDING AS  –  19,0 %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RINGKJØB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Maries vei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941 763 278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RINGKJØB EIENDOM AS</a:t>
            </a:r>
          </a:p>
        </p:txBody>
      </p:sp>
    </p:spTree>
  </p:cSld>
  <p:clrMapOvr>
    <a:masterClrMapping xmlns:a="http://schemas.openxmlformats.org/drawingml/2006/main"/>
  </p:clrMapOvr>
</p:sld>
</file>