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bf3549d1b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7fa561d714720"/>
  </p:sldMasterIdLst>
  <p:sldIdLst>
    <p:sldId xmlns:r="http://schemas.openxmlformats.org/officeDocument/2006/relationships" id="256" r:id="R7ff973b0e7ad4c5d"/>
    <p:sldId xmlns:r="http://schemas.openxmlformats.org/officeDocument/2006/relationships" id="257" r:id="R02cb68d67f294a48"/>
    <p:sldId xmlns:r="http://schemas.openxmlformats.org/officeDocument/2006/relationships" id="258" r:id="Rfd6eea473f2b49f4"/>
    <p:sldId xmlns:r="http://schemas.openxmlformats.org/officeDocument/2006/relationships" id="259" r:id="Rf449a4da2428457c"/>
    <p:sldId xmlns:r="http://schemas.openxmlformats.org/officeDocument/2006/relationships" id="260" r:id="Rd064b4f1cadb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7fa561d714720" /><Relationship Type="http://schemas.openxmlformats.org/officeDocument/2006/relationships/slide" Target="/ppt/slides/slide1.xml" Id="R7ff973b0e7ad4c5d" /><Relationship Type="http://schemas.openxmlformats.org/officeDocument/2006/relationships/slide" Target="/ppt/slides/slide2.xml" Id="R02cb68d67f294a48" /><Relationship Type="http://schemas.openxmlformats.org/officeDocument/2006/relationships/slide" Target="/ppt/slides/slide3.xml" Id="Rfd6eea473f2b49f4" /><Relationship Type="http://schemas.openxmlformats.org/officeDocument/2006/relationships/slide" Target="/ppt/slides/slide4.xml" Id="Rf449a4da2428457c" /><Relationship Type="http://schemas.openxmlformats.org/officeDocument/2006/relationships/slide" Target="/ppt/slides/slide5.xml" Id="Rd064b4f1cadb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d8f6c5203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425d0b7f43fc" /><Relationship Type="http://schemas.openxmlformats.org/officeDocument/2006/relationships/theme" Target="/ppt/slideMasters/theme/theme1.xml" Id="Rc27ae0e3c65c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a425d0b7f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400f9b83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2fc0fd0a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aec98437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940c6739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03118702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