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cfe6dc21494c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7883d7343d4031"/>
  </p:sldMasterIdLst>
  <p:sldIdLst>
    <p:sldId xmlns:r="http://schemas.openxmlformats.org/officeDocument/2006/relationships" id="256" r:id="Rfbcceb95586b4d16"/>
    <p:sldId xmlns:r="http://schemas.openxmlformats.org/officeDocument/2006/relationships" id="257" r:id="R7163ccb5f27941b1"/>
    <p:sldId xmlns:r="http://schemas.openxmlformats.org/officeDocument/2006/relationships" id="258" r:id="Re23d98106c38495f"/>
    <p:sldId xmlns:r="http://schemas.openxmlformats.org/officeDocument/2006/relationships" id="259" r:id="Ra5893a1883b84994"/>
    <p:sldId xmlns:r="http://schemas.openxmlformats.org/officeDocument/2006/relationships" id="260" r:id="R70a6cafb62ea422d"/>
    <p:sldId xmlns:r="http://schemas.openxmlformats.org/officeDocument/2006/relationships" id="261" r:id="Rd990586fd2b54049"/>
    <p:sldId xmlns:r="http://schemas.openxmlformats.org/officeDocument/2006/relationships" id="262" r:id="Rd5940c4d5d8e4b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7883d7343d4031" /><Relationship Type="http://schemas.openxmlformats.org/officeDocument/2006/relationships/slide" Target="/ppt/slides/slide1.xml" Id="Rfbcceb95586b4d16" /><Relationship Type="http://schemas.openxmlformats.org/officeDocument/2006/relationships/slide" Target="/ppt/slides/slide2.xml" Id="R7163ccb5f27941b1" /><Relationship Type="http://schemas.openxmlformats.org/officeDocument/2006/relationships/slide" Target="/ppt/slides/slide3.xml" Id="Re23d98106c38495f" /><Relationship Type="http://schemas.openxmlformats.org/officeDocument/2006/relationships/slide" Target="/ppt/slides/slide4.xml" Id="Ra5893a1883b84994" /><Relationship Type="http://schemas.openxmlformats.org/officeDocument/2006/relationships/slide" Target="/ppt/slides/slide5.xml" Id="R70a6cafb62ea422d" /><Relationship Type="http://schemas.openxmlformats.org/officeDocument/2006/relationships/slide" Target="/ppt/slides/slide6.xml" Id="Rd990586fd2b54049" /><Relationship Type="http://schemas.openxmlformats.org/officeDocument/2006/relationships/slide" Target="/ppt/slides/slide7.xml" Id="Rd5940c4d5d8e4b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d8e8cabd8546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5d881bdff44d7" /><Relationship Type="http://schemas.openxmlformats.org/officeDocument/2006/relationships/theme" Target="/ppt/slideMasters/theme/theme1.xml" Id="R8843204429b949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95d881bdff44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08f4578c74b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4c81fba774b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e5bc5de8648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3d0cebd4048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2e480597944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b479315ba48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78c38a26949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−1 122 491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−64 844 180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524 884 740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527 578 735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SJUR THORSHEIM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MGI Regnskap AS, Torvveien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79 89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941 869 424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 AS</a:t>
            </a:r>
          </a:p>
        </p:txBody>
      </p:sp>
    </p:spTree>
  </p:cSld>
  <p:clrMapOvr>
    <a:masterClrMapping xmlns:a="http://schemas.openxmlformats.org/drawingml/2006/main"/>
  </p:clrMapOvr>
</p:sld>
</file>