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5b5c2f075b45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d807a0cd7b4299"/>
  </p:sldMasterIdLst>
  <p:sldIdLst>
    <p:sldId xmlns:r="http://schemas.openxmlformats.org/officeDocument/2006/relationships" id="256" r:id="R4456052ad0fe46be"/>
    <p:sldId xmlns:r="http://schemas.openxmlformats.org/officeDocument/2006/relationships" id="257" r:id="R318c86c50a704391"/>
    <p:sldId xmlns:r="http://schemas.openxmlformats.org/officeDocument/2006/relationships" id="258" r:id="R169a0edf1ef64530"/>
    <p:sldId xmlns:r="http://schemas.openxmlformats.org/officeDocument/2006/relationships" id="259" r:id="R455d21577c6342fb"/>
    <p:sldId xmlns:r="http://schemas.openxmlformats.org/officeDocument/2006/relationships" id="260" r:id="R357dac1ea6194d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807a0cd7b4299" /><Relationship Type="http://schemas.openxmlformats.org/officeDocument/2006/relationships/slide" Target="/ppt/slides/slide1.xml" Id="R4456052ad0fe46be" /><Relationship Type="http://schemas.openxmlformats.org/officeDocument/2006/relationships/slide" Target="/ppt/slides/slide2.xml" Id="R318c86c50a704391" /><Relationship Type="http://schemas.openxmlformats.org/officeDocument/2006/relationships/slide" Target="/ppt/slides/slide3.xml" Id="R169a0edf1ef64530" /><Relationship Type="http://schemas.openxmlformats.org/officeDocument/2006/relationships/slide" Target="/ppt/slides/slide4.xml" Id="R455d21577c6342fb" /><Relationship Type="http://schemas.openxmlformats.org/officeDocument/2006/relationships/slide" Target="/ppt/slides/slide5.xml" Id="R357dac1ea6194d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cfe5fb715c48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d967bccd04d3a" /><Relationship Type="http://schemas.openxmlformats.org/officeDocument/2006/relationships/theme" Target="/ppt/slideMasters/theme/theme1.xml" Id="R92c066bcaee648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9d967bccd04d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00c1970e14e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ce426757643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427a4f3c242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a11d296fb4d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7a8d093b64d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SKIPTVET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SKIPTVET KOMMUNE ble etablert [år] og holder til i Skiptvet.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1816 Skiptvet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80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postmottak@skiptvet.kommune.no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www.skiptvet.kommune.no/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941 962 726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KOMMUNE</a:t>
            </a:r>
          </a:p>
        </p:txBody>
      </p:sp>
    </p:spTree>
  </p:cSld>
  <p:clrMapOvr>
    <a:masterClrMapping xmlns:a="http://schemas.openxmlformats.org/drawingml/2006/main"/>
  </p:clrMapOvr>
</p:sld>
</file>