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53f8ab62be44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eab014519d44c1"/>
  </p:sldMasterIdLst>
  <p:sldIdLst>
    <p:sldId xmlns:r="http://schemas.openxmlformats.org/officeDocument/2006/relationships" id="256" r:id="R879c6993580341d1"/>
    <p:sldId xmlns:r="http://schemas.openxmlformats.org/officeDocument/2006/relationships" id="257" r:id="Ra1993cb790514ef0"/>
    <p:sldId xmlns:r="http://schemas.openxmlformats.org/officeDocument/2006/relationships" id="258" r:id="Rc42a19ba02964644"/>
    <p:sldId xmlns:r="http://schemas.openxmlformats.org/officeDocument/2006/relationships" id="259" r:id="R6fe91c22770442b8"/>
    <p:sldId xmlns:r="http://schemas.openxmlformats.org/officeDocument/2006/relationships" id="260" r:id="R06ac0323a3f04a79"/>
    <p:sldId xmlns:r="http://schemas.openxmlformats.org/officeDocument/2006/relationships" id="261" r:id="R86c0d9c95c9749ee"/>
    <p:sldId xmlns:r="http://schemas.openxmlformats.org/officeDocument/2006/relationships" id="262" r:id="R485d111a3b844a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eab014519d44c1" /><Relationship Type="http://schemas.openxmlformats.org/officeDocument/2006/relationships/slide" Target="/ppt/slides/slide1.xml" Id="R879c6993580341d1" /><Relationship Type="http://schemas.openxmlformats.org/officeDocument/2006/relationships/slide" Target="/ppt/slides/slide2.xml" Id="Ra1993cb790514ef0" /><Relationship Type="http://schemas.openxmlformats.org/officeDocument/2006/relationships/slide" Target="/ppt/slides/slide3.xml" Id="Rc42a19ba02964644" /><Relationship Type="http://schemas.openxmlformats.org/officeDocument/2006/relationships/slide" Target="/ppt/slides/slide4.xml" Id="R6fe91c22770442b8" /><Relationship Type="http://schemas.openxmlformats.org/officeDocument/2006/relationships/slide" Target="/ppt/slides/slide5.xml" Id="R06ac0323a3f04a79" /><Relationship Type="http://schemas.openxmlformats.org/officeDocument/2006/relationships/slide" Target="/ppt/slides/slide6.xml" Id="R86c0d9c95c9749ee" /><Relationship Type="http://schemas.openxmlformats.org/officeDocument/2006/relationships/slide" Target="/ppt/slides/slide7.xml" Id="R485d111a3b844a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23e9bf4c744f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36ec793ed495b" /><Relationship Type="http://schemas.openxmlformats.org/officeDocument/2006/relationships/theme" Target="/ppt/slideMasters/theme/theme1.xml" Id="Ra445a6b948dc4f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b36ec793ed49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7f10034b7c41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9f7d73af94d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c633e358046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78068f0bf43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ff2d90b8549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169a5f16847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a6cf208d24e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HETOR REGNSKAPSSERVICE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HETOR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HETOR REGNSKAPSSERVICE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HETOR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HETOR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HETOR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11 902 433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1 559 098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1 311 886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687 080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4 289 139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HETOR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GRAVDAHL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LIVET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AMUND GRAVDAHL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RAGNE MARTHE GRAVDAHL AMUNDSEN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HETOR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3510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12 73 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hetor@hetor.no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942 099 975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HETOR REGNSKAPSSERVICE AS</a:t>
            </a:r>
          </a:p>
        </p:txBody>
      </p:sp>
    </p:spTree>
  </p:cSld>
  <p:clrMapOvr>
    <a:masterClrMapping xmlns:a="http://schemas.openxmlformats.org/drawingml/2006/main"/>
  </p:clrMapOvr>
</p:sld>
</file>