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811557d8374d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d73e3c026d43d2"/>
  </p:sldMasterIdLst>
  <p:sldIdLst>
    <p:sldId xmlns:r="http://schemas.openxmlformats.org/officeDocument/2006/relationships" id="256" r:id="R86edc6c390504d70"/>
    <p:sldId xmlns:r="http://schemas.openxmlformats.org/officeDocument/2006/relationships" id="257" r:id="Rd08cbc3876d14280"/>
    <p:sldId xmlns:r="http://schemas.openxmlformats.org/officeDocument/2006/relationships" id="258" r:id="R9c4b99567fbe4083"/>
    <p:sldId xmlns:r="http://schemas.openxmlformats.org/officeDocument/2006/relationships" id="259" r:id="R22a46858a6144c11"/>
    <p:sldId xmlns:r="http://schemas.openxmlformats.org/officeDocument/2006/relationships" id="260" r:id="R281838b894614e90"/>
    <p:sldId xmlns:r="http://schemas.openxmlformats.org/officeDocument/2006/relationships" id="261" r:id="Racf3f94d152b4873"/>
    <p:sldId xmlns:r="http://schemas.openxmlformats.org/officeDocument/2006/relationships" id="262" r:id="R15b313c6b9204b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d73e3c026d43d2" /><Relationship Type="http://schemas.openxmlformats.org/officeDocument/2006/relationships/slide" Target="/ppt/slides/slide1.xml" Id="R86edc6c390504d70" /><Relationship Type="http://schemas.openxmlformats.org/officeDocument/2006/relationships/slide" Target="/ppt/slides/slide2.xml" Id="Rd08cbc3876d14280" /><Relationship Type="http://schemas.openxmlformats.org/officeDocument/2006/relationships/slide" Target="/ppt/slides/slide3.xml" Id="R9c4b99567fbe4083" /><Relationship Type="http://schemas.openxmlformats.org/officeDocument/2006/relationships/slide" Target="/ppt/slides/slide4.xml" Id="R22a46858a6144c11" /><Relationship Type="http://schemas.openxmlformats.org/officeDocument/2006/relationships/slide" Target="/ppt/slides/slide5.xml" Id="R281838b894614e90" /><Relationship Type="http://schemas.openxmlformats.org/officeDocument/2006/relationships/slide" Target="/ppt/slides/slide6.xml" Id="Racf3f94d152b4873" /><Relationship Type="http://schemas.openxmlformats.org/officeDocument/2006/relationships/slide" Target="/ppt/slides/slide7.xml" Id="R15b313c6b9204b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4e2dca981946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a6011e85f4696" /><Relationship Type="http://schemas.openxmlformats.org/officeDocument/2006/relationships/theme" Target="/ppt/slideMasters/theme/theme1.xml" Id="Rb025202f95ff44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ba6011e85f46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03fb0b79248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b9b73cc7f4b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12a09845e4a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0ccf0deaa46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521a298734b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2709528544a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75b97e00840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DYNATEC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DYNATEC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DYNATEC GROUP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DYNATEC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DYNATEC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DYNATEC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749 413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−127 787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18 868 725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59 941 309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81 895 098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DYNATEC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J.F. HOLDING AS  –  39,0 %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WERNER OLAV FILTVEDT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FILTVEDT INVEST AS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DYNATEC GROUP AS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CREO INVEST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ECH INVEST HOLDING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DYNATEC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Rakkestadveien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1814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83 80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dynatec@dynatec.no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www.dynatec.no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942 256 183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DYNATEC GROUP AS</a:t>
            </a:r>
          </a:p>
        </p:txBody>
      </p:sp>
    </p:spTree>
  </p:cSld>
  <p:clrMapOvr>
    <a:masterClrMapping xmlns:a="http://schemas.openxmlformats.org/drawingml/2006/main"/>
  </p:clrMapOvr>
</p:sld>
</file>