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abebe6240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2eb9dc40f4707"/>
  </p:sldMasterIdLst>
  <p:sldIdLst>
    <p:sldId xmlns:r="http://schemas.openxmlformats.org/officeDocument/2006/relationships" id="256" r:id="Rff665074cd7f44b0"/>
    <p:sldId xmlns:r="http://schemas.openxmlformats.org/officeDocument/2006/relationships" id="257" r:id="R1594d77d479c4956"/>
    <p:sldId xmlns:r="http://schemas.openxmlformats.org/officeDocument/2006/relationships" id="258" r:id="Re633784d787240c1"/>
    <p:sldId xmlns:r="http://schemas.openxmlformats.org/officeDocument/2006/relationships" id="259" r:id="R736bf4e5d66644a2"/>
    <p:sldId xmlns:r="http://schemas.openxmlformats.org/officeDocument/2006/relationships" id="260" r:id="R4896be741bac4b15"/>
    <p:sldId xmlns:r="http://schemas.openxmlformats.org/officeDocument/2006/relationships" id="261" r:id="Ra926054551064c2f"/>
    <p:sldId xmlns:r="http://schemas.openxmlformats.org/officeDocument/2006/relationships" id="262" r:id="Rf0eab0d0f3e2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2eb9dc40f4707" /><Relationship Type="http://schemas.openxmlformats.org/officeDocument/2006/relationships/slide" Target="/ppt/slides/slide1.xml" Id="Rff665074cd7f44b0" /><Relationship Type="http://schemas.openxmlformats.org/officeDocument/2006/relationships/slide" Target="/ppt/slides/slide2.xml" Id="R1594d77d479c4956" /><Relationship Type="http://schemas.openxmlformats.org/officeDocument/2006/relationships/slide" Target="/ppt/slides/slide3.xml" Id="Re633784d787240c1" /><Relationship Type="http://schemas.openxmlformats.org/officeDocument/2006/relationships/slide" Target="/ppt/slides/slide4.xml" Id="R736bf4e5d66644a2" /><Relationship Type="http://schemas.openxmlformats.org/officeDocument/2006/relationships/slide" Target="/ppt/slides/slide5.xml" Id="R4896be741bac4b15" /><Relationship Type="http://schemas.openxmlformats.org/officeDocument/2006/relationships/slide" Target="/ppt/slides/slide6.xml" Id="Ra926054551064c2f" /><Relationship Type="http://schemas.openxmlformats.org/officeDocument/2006/relationships/slide" Target="/ppt/slides/slide7.xml" Id="Rf0eab0d0f3e2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0367c5834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9bde761594063" /><Relationship Type="http://schemas.openxmlformats.org/officeDocument/2006/relationships/theme" Target="/ppt/slideMasters/theme/theme1.xml" Id="R0eebc4802ea3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9bde76159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f01d7a32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1bfd7683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165518c6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ca81ee3d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51d792d3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bb0deff6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0e2029ef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KLEPSVIK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&amp; SØNN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16 208 390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23 733 395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KLEPSVIK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KLEPSVIK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KLEPSVIK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87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post@klepsvik-sonn.no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www.klepsvik-sonn.no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942 338 333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