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06f71914a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b9ba26f274a3d"/>
  </p:sldMasterIdLst>
  <p:sldIdLst>
    <p:sldId xmlns:r="http://schemas.openxmlformats.org/officeDocument/2006/relationships" id="256" r:id="Rd80ef5bf19d64702"/>
    <p:sldId xmlns:r="http://schemas.openxmlformats.org/officeDocument/2006/relationships" id="257" r:id="Rd0cd0c90ef814a1e"/>
    <p:sldId xmlns:r="http://schemas.openxmlformats.org/officeDocument/2006/relationships" id="258" r:id="R1b0c3c4253b14bec"/>
    <p:sldId xmlns:r="http://schemas.openxmlformats.org/officeDocument/2006/relationships" id="259" r:id="R38f3ddc4e4c640b4"/>
    <p:sldId xmlns:r="http://schemas.openxmlformats.org/officeDocument/2006/relationships" id="260" r:id="R724079193501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b9ba26f274a3d" /><Relationship Type="http://schemas.openxmlformats.org/officeDocument/2006/relationships/slide" Target="/ppt/slides/slide1.xml" Id="Rd80ef5bf19d64702" /><Relationship Type="http://schemas.openxmlformats.org/officeDocument/2006/relationships/slide" Target="/ppt/slides/slide2.xml" Id="Rd0cd0c90ef814a1e" /><Relationship Type="http://schemas.openxmlformats.org/officeDocument/2006/relationships/slide" Target="/ppt/slides/slide3.xml" Id="R1b0c3c4253b14bec" /><Relationship Type="http://schemas.openxmlformats.org/officeDocument/2006/relationships/slide" Target="/ppt/slides/slide4.xml" Id="R38f3ddc4e4c640b4" /><Relationship Type="http://schemas.openxmlformats.org/officeDocument/2006/relationships/slide" Target="/ppt/slides/slide5.xml" Id="R724079193501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fdd1a624f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11675c4f420d" /><Relationship Type="http://schemas.openxmlformats.org/officeDocument/2006/relationships/theme" Target="/ppt/slideMasters/theme/theme1.xml" Id="Rf5d28eb9a38d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c11675c4f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2ea0938a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69222959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9d27c82e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d2a56c1a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85397941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