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ab1fb91b6cb4e0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6842194e0c94005"/>
  </p:sldMasterIdLst>
  <p:sldIdLst>
    <p:sldId xmlns:r="http://schemas.openxmlformats.org/officeDocument/2006/relationships" id="256" r:id="R4a55c8311f494fd9"/>
    <p:sldId xmlns:r="http://schemas.openxmlformats.org/officeDocument/2006/relationships" id="257" r:id="R2ae71ef4672e4158"/>
    <p:sldId xmlns:r="http://schemas.openxmlformats.org/officeDocument/2006/relationships" id="258" r:id="Rac948ae71fff4689"/>
    <p:sldId xmlns:r="http://schemas.openxmlformats.org/officeDocument/2006/relationships" id="259" r:id="R0339495cc6fc4d6f"/>
    <p:sldId xmlns:r="http://schemas.openxmlformats.org/officeDocument/2006/relationships" id="260" r:id="R2acf160b75c64122"/>
    <p:sldId xmlns:r="http://schemas.openxmlformats.org/officeDocument/2006/relationships" id="261" r:id="R8cb64a3e1da2401d"/>
    <p:sldId xmlns:r="http://schemas.openxmlformats.org/officeDocument/2006/relationships" id="262" r:id="Rbdc4c9606f5c4f9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842194e0c94005" /><Relationship Type="http://schemas.openxmlformats.org/officeDocument/2006/relationships/slide" Target="/ppt/slides/slide1.xml" Id="R4a55c8311f494fd9" /><Relationship Type="http://schemas.openxmlformats.org/officeDocument/2006/relationships/slide" Target="/ppt/slides/slide2.xml" Id="R2ae71ef4672e4158" /><Relationship Type="http://schemas.openxmlformats.org/officeDocument/2006/relationships/slide" Target="/ppt/slides/slide3.xml" Id="Rac948ae71fff4689" /><Relationship Type="http://schemas.openxmlformats.org/officeDocument/2006/relationships/slide" Target="/ppt/slides/slide4.xml" Id="R0339495cc6fc4d6f" /><Relationship Type="http://schemas.openxmlformats.org/officeDocument/2006/relationships/slide" Target="/ppt/slides/slide5.xml" Id="R2acf160b75c64122" /><Relationship Type="http://schemas.openxmlformats.org/officeDocument/2006/relationships/slide" Target="/ppt/slides/slide6.xml" Id="R8cb64a3e1da2401d" /><Relationship Type="http://schemas.openxmlformats.org/officeDocument/2006/relationships/slide" Target="/ppt/slides/slide7.xml" Id="Rbdc4c9606f5c4f9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52aa1f970e440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d3ca899d9941be" /><Relationship Type="http://schemas.openxmlformats.org/officeDocument/2006/relationships/theme" Target="/ppt/slideMasters/theme/theme1.xml" Id="R84768874a8fd474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8d3ca899d9941b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74af0b3fc94e1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5d62b9d5c044b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9ec8db0bdb416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f51a95f51348e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88d5fa367b40a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839fbd6b9f4f2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0ec9dc326245d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GRAFINOR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GRAFINOR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GRAFINOR AS ble etablert [år] og holder til i Ski.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GRAFINOR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GRAFINOR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GRAFINOR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−12 601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706 701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4 710 542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8 521 628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GRAFINOR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KARI ØIE NILSEN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GRAFINOR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Nybrottveien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1406 Ski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leif.johansen@grafinor.no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www.grafinor.no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942 453 876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GRAFINOR AS</a:t>
            </a:r>
          </a:p>
        </p:txBody>
      </p:sp>
    </p:spTree>
  </p:cSld>
  <p:clrMapOvr>
    <a:masterClrMapping xmlns:a="http://schemas.openxmlformats.org/drawingml/2006/main"/>
  </p:clrMapOvr>
</p:sld>
</file>