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0336d1b47c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3807310cc41d7"/>
  </p:sldMasterIdLst>
  <p:sldIdLst>
    <p:sldId xmlns:r="http://schemas.openxmlformats.org/officeDocument/2006/relationships" id="256" r:id="R1b770bef02134b95"/>
    <p:sldId xmlns:r="http://schemas.openxmlformats.org/officeDocument/2006/relationships" id="257" r:id="R2237663acb73466b"/>
    <p:sldId xmlns:r="http://schemas.openxmlformats.org/officeDocument/2006/relationships" id="258" r:id="Rab85592060914bd2"/>
    <p:sldId xmlns:r="http://schemas.openxmlformats.org/officeDocument/2006/relationships" id="259" r:id="R5138bf9dc9264fa1"/>
    <p:sldId xmlns:r="http://schemas.openxmlformats.org/officeDocument/2006/relationships" id="260" r:id="R70099360fd0749d4"/>
    <p:sldId xmlns:r="http://schemas.openxmlformats.org/officeDocument/2006/relationships" id="261" r:id="Rfdd3f0a1b89a45bf"/>
    <p:sldId xmlns:r="http://schemas.openxmlformats.org/officeDocument/2006/relationships" id="262" r:id="Rf472a50d094b4f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3807310cc41d7" /><Relationship Type="http://schemas.openxmlformats.org/officeDocument/2006/relationships/slide" Target="/ppt/slides/slide1.xml" Id="R1b770bef02134b95" /><Relationship Type="http://schemas.openxmlformats.org/officeDocument/2006/relationships/slide" Target="/ppt/slides/slide2.xml" Id="R2237663acb73466b" /><Relationship Type="http://schemas.openxmlformats.org/officeDocument/2006/relationships/slide" Target="/ppt/slides/slide3.xml" Id="Rab85592060914bd2" /><Relationship Type="http://schemas.openxmlformats.org/officeDocument/2006/relationships/slide" Target="/ppt/slides/slide4.xml" Id="R5138bf9dc9264fa1" /><Relationship Type="http://schemas.openxmlformats.org/officeDocument/2006/relationships/slide" Target="/ppt/slides/slide5.xml" Id="R70099360fd0749d4" /><Relationship Type="http://schemas.openxmlformats.org/officeDocument/2006/relationships/slide" Target="/ppt/slides/slide6.xml" Id="Rfdd3f0a1b89a45bf" /><Relationship Type="http://schemas.openxmlformats.org/officeDocument/2006/relationships/slide" Target="/ppt/slides/slide7.xml" Id="Rf472a50d094b4f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6394532fe47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75f642a894ab4" /><Relationship Type="http://schemas.openxmlformats.org/officeDocument/2006/relationships/theme" Target="/ppt/slideMasters/theme/theme1.xml" Id="Rc05ab01d39d049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75f642a89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c4a9ae078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628bdee8a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6dbde6da8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3f4742a9b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140c29c1d4a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b6d02b0744b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e372c8120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 Invest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 Invest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11 722 951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351 850 124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386 274 412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ALEXANDER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CHRISTOPHER S B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942 533 438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