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44b7c322e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adad1d95b4ff2"/>
  </p:sldMasterIdLst>
  <p:sldIdLst>
    <p:sldId xmlns:r="http://schemas.openxmlformats.org/officeDocument/2006/relationships" id="256" r:id="R355b35b792df4595"/>
    <p:sldId xmlns:r="http://schemas.openxmlformats.org/officeDocument/2006/relationships" id="257" r:id="Rdfc80d17ab384065"/>
    <p:sldId xmlns:r="http://schemas.openxmlformats.org/officeDocument/2006/relationships" id="258" r:id="Ra5dca432b088499c"/>
    <p:sldId xmlns:r="http://schemas.openxmlformats.org/officeDocument/2006/relationships" id="259" r:id="R16f194e5c2d241d1"/>
    <p:sldId xmlns:r="http://schemas.openxmlformats.org/officeDocument/2006/relationships" id="260" r:id="R38ca33de779143aa"/>
    <p:sldId xmlns:r="http://schemas.openxmlformats.org/officeDocument/2006/relationships" id="261" r:id="R038f1e641c8a454e"/>
    <p:sldId xmlns:r="http://schemas.openxmlformats.org/officeDocument/2006/relationships" id="262" r:id="R0a85bb3fb404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adad1d95b4ff2" /><Relationship Type="http://schemas.openxmlformats.org/officeDocument/2006/relationships/slide" Target="/ppt/slides/slide1.xml" Id="R355b35b792df4595" /><Relationship Type="http://schemas.openxmlformats.org/officeDocument/2006/relationships/slide" Target="/ppt/slides/slide2.xml" Id="Rdfc80d17ab384065" /><Relationship Type="http://schemas.openxmlformats.org/officeDocument/2006/relationships/slide" Target="/ppt/slides/slide3.xml" Id="Ra5dca432b088499c" /><Relationship Type="http://schemas.openxmlformats.org/officeDocument/2006/relationships/slide" Target="/ppt/slides/slide4.xml" Id="R16f194e5c2d241d1" /><Relationship Type="http://schemas.openxmlformats.org/officeDocument/2006/relationships/slide" Target="/ppt/slides/slide5.xml" Id="R38ca33de779143aa" /><Relationship Type="http://schemas.openxmlformats.org/officeDocument/2006/relationships/slide" Target="/ppt/slides/slide6.xml" Id="R038f1e641c8a454e" /><Relationship Type="http://schemas.openxmlformats.org/officeDocument/2006/relationships/slide" Target="/ppt/slides/slide7.xml" Id="R0a85bb3fb404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9e0a9656b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5797ad59408d" /><Relationship Type="http://schemas.openxmlformats.org/officeDocument/2006/relationships/theme" Target="/ppt/slideMasters/theme/theme1.xml" Id="R22f6598d3048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d5797ad59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bc7c93e7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9667383f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3392fb56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5f85df2c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b4a4851b6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927b3f9d6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0aea87f5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91 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91 SHOP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