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bd557b9e5947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d299ed5fe149e5"/>
  </p:sldMasterIdLst>
  <p:sldIdLst>
    <p:sldId xmlns:r="http://schemas.openxmlformats.org/officeDocument/2006/relationships" id="256" r:id="R3bd42d11f84b4537"/>
    <p:sldId xmlns:r="http://schemas.openxmlformats.org/officeDocument/2006/relationships" id="257" r:id="R6fe6d55e29194e95"/>
    <p:sldId xmlns:r="http://schemas.openxmlformats.org/officeDocument/2006/relationships" id="258" r:id="R52c8e4fbb5ec4793"/>
    <p:sldId xmlns:r="http://schemas.openxmlformats.org/officeDocument/2006/relationships" id="259" r:id="R233247ae74aa4b58"/>
    <p:sldId xmlns:r="http://schemas.openxmlformats.org/officeDocument/2006/relationships" id="260" r:id="R079992dd5b3a4b62"/>
    <p:sldId xmlns:r="http://schemas.openxmlformats.org/officeDocument/2006/relationships" id="261" r:id="Rb724cb7589fd47b9"/>
    <p:sldId xmlns:r="http://schemas.openxmlformats.org/officeDocument/2006/relationships" id="262" r:id="R210020cca8be4e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299ed5fe149e5" /><Relationship Type="http://schemas.openxmlformats.org/officeDocument/2006/relationships/slide" Target="/ppt/slides/slide1.xml" Id="R3bd42d11f84b4537" /><Relationship Type="http://schemas.openxmlformats.org/officeDocument/2006/relationships/slide" Target="/ppt/slides/slide2.xml" Id="R6fe6d55e29194e95" /><Relationship Type="http://schemas.openxmlformats.org/officeDocument/2006/relationships/slide" Target="/ppt/slides/slide3.xml" Id="R52c8e4fbb5ec4793" /><Relationship Type="http://schemas.openxmlformats.org/officeDocument/2006/relationships/slide" Target="/ppt/slides/slide4.xml" Id="R233247ae74aa4b58" /><Relationship Type="http://schemas.openxmlformats.org/officeDocument/2006/relationships/slide" Target="/ppt/slides/slide5.xml" Id="R079992dd5b3a4b62" /><Relationship Type="http://schemas.openxmlformats.org/officeDocument/2006/relationships/slide" Target="/ppt/slides/slide6.xml" Id="Rb724cb7589fd47b9" /><Relationship Type="http://schemas.openxmlformats.org/officeDocument/2006/relationships/slide" Target="/ppt/slides/slide7.xml" Id="R210020cca8be4e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838e6d6dd49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6c38b4fc1470e" /><Relationship Type="http://schemas.openxmlformats.org/officeDocument/2006/relationships/theme" Target="/ppt/slideMasters/theme/theme1.xml" Id="Rc25b1ae94b5a45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a6c38b4fc147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c9e1961624f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34d80738844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b690ff804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9303622f442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e103fa57f4f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97fb3faee45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a1a69c37b4c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JMT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JMT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JMT HANDEL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JMT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JMT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JMT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163 412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486 861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2 157 778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JMT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MEIER TRETLI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 MARGRETHE TRETLI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JMT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Kløverenga terrasse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jan.tretli@outlook.com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942 596 103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JMT HANDEL AS</a:t>
            </a:r>
          </a:p>
        </p:txBody>
      </p:sp>
    </p:spTree>
  </p:cSld>
  <p:clrMapOvr>
    <a:masterClrMapping xmlns:a="http://schemas.openxmlformats.org/drawingml/2006/main"/>
  </p:clrMapOvr>
</p:sld>
</file>