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b696232d2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ad74d13d145ff"/>
  </p:sldMasterIdLst>
  <p:sldIdLst>
    <p:sldId xmlns:r="http://schemas.openxmlformats.org/officeDocument/2006/relationships" id="256" r:id="R1110515069324c1f"/>
    <p:sldId xmlns:r="http://schemas.openxmlformats.org/officeDocument/2006/relationships" id="257" r:id="Ra02e58a5072145db"/>
    <p:sldId xmlns:r="http://schemas.openxmlformats.org/officeDocument/2006/relationships" id="258" r:id="R7ab1eccc790c4866"/>
    <p:sldId xmlns:r="http://schemas.openxmlformats.org/officeDocument/2006/relationships" id="259" r:id="R2c1f8c843ac2426a"/>
    <p:sldId xmlns:r="http://schemas.openxmlformats.org/officeDocument/2006/relationships" id="260" r:id="R0e47044c39064176"/>
    <p:sldId xmlns:r="http://schemas.openxmlformats.org/officeDocument/2006/relationships" id="261" r:id="Rd512ef9e39834986"/>
    <p:sldId xmlns:r="http://schemas.openxmlformats.org/officeDocument/2006/relationships" id="262" r:id="Re6ab274ea9c5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ad74d13d145ff" /><Relationship Type="http://schemas.openxmlformats.org/officeDocument/2006/relationships/slide" Target="/ppt/slides/slide1.xml" Id="R1110515069324c1f" /><Relationship Type="http://schemas.openxmlformats.org/officeDocument/2006/relationships/slide" Target="/ppt/slides/slide2.xml" Id="Ra02e58a5072145db" /><Relationship Type="http://schemas.openxmlformats.org/officeDocument/2006/relationships/slide" Target="/ppt/slides/slide3.xml" Id="R7ab1eccc790c4866" /><Relationship Type="http://schemas.openxmlformats.org/officeDocument/2006/relationships/slide" Target="/ppt/slides/slide4.xml" Id="R2c1f8c843ac2426a" /><Relationship Type="http://schemas.openxmlformats.org/officeDocument/2006/relationships/slide" Target="/ppt/slides/slide5.xml" Id="R0e47044c39064176" /><Relationship Type="http://schemas.openxmlformats.org/officeDocument/2006/relationships/slide" Target="/ppt/slides/slide6.xml" Id="Rd512ef9e39834986" /><Relationship Type="http://schemas.openxmlformats.org/officeDocument/2006/relationships/slide" Target="/ppt/slides/slide7.xml" Id="Re6ab274ea9c5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c281960d6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8941d5fd649e5" /><Relationship Type="http://schemas.openxmlformats.org/officeDocument/2006/relationships/theme" Target="/ppt/slideMasters/theme/theme1.xml" Id="Rfdb1dfe07e9c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8941d5fd6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4ba9e6906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3e038781f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772e2ec0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d32e7b58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35d552928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a0b01444b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7b1f5a38c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