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aed92539e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5d89492464eb9"/>
  </p:sldMasterIdLst>
  <p:sldIdLst>
    <p:sldId xmlns:r="http://schemas.openxmlformats.org/officeDocument/2006/relationships" id="256" r:id="R95fa28de534e43eb"/>
    <p:sldId xmlns:r="http://schemas.openxmlformats.org/officeDocument/2006/relationships" id="257" r:id="Rbd236be587464ed0"/>
    <p:sldId xmlns:r="http://schemas.openxmlformats.org/officeDocument/2006/relationships" id="258" r:id="Rb91e319f6d3044d2"/>
    <p:sldId xmlns:r="http://schemas.openxmlformats.org/officeDocument/2006/relationships" id="259" r:id="R93e7a7f6e339484f"/>
    <p:sldId xmlns:r="http://schemas.openxmlformats.org/officeDocument/2006/relationships" id="260" r:id="Rfe86c3e48735421e"/>
    <p:sldId xmlns:r="http://schemas.openxmlformats.org/officeDocument/2006/relationships" id="261" r:id="R7689cd676cf04416"/>
    <p:sldId xmlns:r="http://schemas.openxmlformats.org/officeDocument/2006/relationships" id="262" r:id="R1b4cbb565080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5d89492464eb9" /><Relationship Type="http://schemas.openxmlformats.org/officeDocument/2006/relationships/slide" Target="/ppt/slides/slide1.xml" Id="R95fa28de534e43eb" /><Relationship Type="http://schemas.openxmlformats.org/officeDocument/2006/relationships/slide" Target="/ppt/slides/slide2.xml" Id="Rbd236be587464ed0" /><Relationship Type="http://schemas.openxmlformats.org/officeDocument/2006/relationships/slide" Target="/ppt/slides/slide3.xml" Id="Rb91e319f6d3044d2" /><Relationship Type="http://schemas.openxmlformats.org/officeDocument/2006/relationships/slide" Target="/ppt/slides/slide4.xml" Id="R93e7a7f6e339484f" /><Relationship Type="http://schemas.openxmlformats.org/officeDocument/2006/relationships/slide" Target="/ppt/slides/slide5.xml" Id="Rfe86c3e48735421e" /><Relationship Type="http://schemas.openxmlformats.org/officeDocument/2006/relationships/slide" Target="/ppt/slides/slide6.xml" Id="R7689cd676cf04416" /><Relationship Type="http://schemas.openxmlformats.org/officeDocument/2006/relationships/slide" Target="/ppt/slides/slide7.xml" Id="R1b4cbb565080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69c546452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7f2f82a29404e" /><Relationship Type="http://schemas.openxmlformats.org/officeDocument/2006/relationships/theme" Target="/ppt/slideMasters/theme/theme1.xml" Id="R5a6276379468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7f2f82a29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1141e5c0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d1f16947e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5b78cde1a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905b2bd3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f66080aaa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145036f6b45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ad32b8169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53 251 366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METTE NERBØBERG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PETTERSSON TORSVIK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E-PE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PETTERSSON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Øverbøen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svein.hartvig@spinvest.no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942 705 670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INVEST AS</a:t>
            </a:r>
          </a:p>
        </p:txBody>
      </p:sp>
    </p:spTree>
  </p:cSld>
  <p:clrMapOvr>
    <a:masterClrMapping xmlns:a="http://schemas.openxmlformats.org/drawingml/2006/main"/>
  </p:clrMapOvr>
</p:sld>
</file>