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2b0771f14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38461e10443ce"/>
  </p:sldMasterIdLst>
  <p:sldIdLst>
    <p:sldId xmlns:r="http://schemas.openxmlformats.org/officeDocument/2006/relationships" id="256" r:id="Rc680a12bdc564924"/>
    <p:sldId xmlns:r="http://schemas.openxmlformats.org/officeDocument/2006/relationships" id="257" r:id="R556bfffde96c4e63"/>
    <p:sldId xmlns:r="http://schemas.openxmlformats.org/officeDocument/2006/relationships" id="258" r:id="Rd58dd76cf47347ea"/>
    <p:sldId xmlns:r="http://schemas.openxmlformats.org/officeDocument/2006/relationships" id="259" r:id="Rea4c301859ec4630"/>
    <p:sldId xmlns:r="http://schemas.openxmlformats.org/officeDocument/2006/relationships" id="260" r:id="R1d3ede5521d94454"/>
    <p:sldId xmlns:r="http://schemas.openxmlformats.org/officeDocument/2006/relationships" id="261" r:id="R0b1e7570e842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38461e10443ce" /><Relationship Type="http://schemas.openxmlformats.org/officeDocument/2006/relationships/slide" Target="/ppt/slides/slide1.xml" Id="Rc680a12bdc564924" /><Relationship Type="http://schemas.openxmlformats.org/officeDocument/2006/relationships/slide" Target="/ppt/slides/slide2.xml" Id="R556bfffde96c4e63" /><Relationship Type="http://schemas.openxmlformats.org/officeDocument/2006/relationships/slide" Target="/ppt/slides/slide3.xml" Id="Rd58dd76cf47347ea" /><Relationship Type="http://schemas.openxmlformats.org/officeDocument/2006/relationships/slide" Target="/ppt/slides/slide4.xml" Id="Rea4c301859ec4630" /><Relationship Type="http://schemas.openxmlformats.org/officeDocument/2006/relationships/slide" Target="/ppt/slides/slide5.xml" Id="R1d3ede5521d94454" /><Relationship Type="http://schemas.openxmlformats.org/officeDocument/2006/relationships/slide" Target="/ppt/slides/slide6.xml" Id="R0b1e7570e842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943cb5f0a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06819c794a35" /><Relationship Type="http://schemas.openxmlformats.org/officeDocument/2006/relationships/theme" Target="/ppt/slideMasters/theme/theme1.xml" Id="R4aceec2adaa8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906819c79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1e09bd2d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5897bc70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70d0a631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fc1f1623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85bd7874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82846d0b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NORDVEST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NORDVEST SA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6 283 811 000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173 860 000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1 788 070 000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3 437 641 000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