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4d56898d484e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bfe86f905074956"/>
  </p:sldMasterIdLst>
  <p:sldIdLst>
    <p:sldId xmlns:r="http://schemas.openxmlformats.org/officeDocument/2006/relationships" id="256" r:id="Rdc7ef53a1e094354"/>
    <p:sldId xmlns:r="http://schemas.openxmlformats.org/officeDocument/2006/relationships" id="257" r:id="R3f376cbf9fd34c14"/>
    <p:sldId xmlns:r="http://schemas.openxmlformats.org/officeDocument/2006/relationships" id="258" r:id="Ra25ba5913f384188"/>
    <p:sldId xmlns:r="http://schemas.openxmlformats.org/officeDocument/2006/relationships" id="259" r:id="Rb8c468309ad04576"/>
    <p:sldId xmlns:r="http://schemas.openxmlformats.org/officeDocument/2006/relationships" id="260" r:id="R215fd0dbab5547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bfe86f905074956" /><Relationship Type="http://schemas.openxmlformats.org/officeDocument/2006/relationships/slide" Target="/ppt/slides/slide1.xml" Id="Rdc7ef53a1e094354" /><Relationship Type="http://schemas.openxmlformats.org/officeDocument/2006/relationships/slide" Target="/ppt/slides/slide2.xml" Id="R3f376cbf9fd34c14" /><Relationship Type="http://schemas.openxmlformats.org/officeDocument/2006/relationships/slide" Target="/ppt/slides/slide3.xml" Id="Ra25ba5913f384188" /><Relationship Type="http://schemas.openxmlformats.org/officeDocument/2006/relationships/slide" Target="/ppt/slides/slide4.xml" Id="Rb8c468309ad04576" /><Relationship Type="http://schemas.openxmlformats.org/officeDocument/2006/relationships/slide" Target="/ppt/slides/slide5.xml" Id="R215fd0dbab5547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426d8d720045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e6e30e13ae4a62" /><Relationship Type="http://schemas.openxmlformats.org/officeDocument/2006/relationships/theme" Target="/ppt/slideMasters/theme/theme1.xml" Id="Rc05cc327dca14d0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e6e30e13ae4a6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bfc377df4649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a1a483dc6347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17d086dead495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34c3e95cf141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674e2d366640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NAMSOS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NAMSOS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NAMSOS KOMMUNE ble etablert [år] og holder til i Namsos.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NAMSOS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NAMSOS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NAMSOS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Søren R Thornæs veg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7800 Namsos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74 21 71 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postmottak@namsos.kommune.no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www.namsos.kommune.no/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942 875 967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NAMSOS KOMMUNE</a:t>
            </a:r>
          </a:p>
        </p:txBody>
      </p:sp>
    </p:spTree>
  </p:cSld>
  <p:clrMapOvr>
    <a:masterClrMapping xmlns:a="http://schemas.openxmlformats.org/drawingml/2006/main"/>
  </p:clrMapOvr>
</p:sld>
</file>