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4184f9635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3bc12850d4ebc"/>
  </p:sldMasterIdLst>
  <p:sldIdLst>
    <p:sldId xmlns:r="http://schemas.openxmlformats.org/officeDocument/2006/relationships" id="256" r:id="Ra728e1a52ead4f63"/>
    <p:sldId xmlns:r="http://schemas.openxmlformats.org/officeDocument/2006/relationships" id="257" r:id="R2404229d5ce94ddd"/>
    <p:sldId xmlns:r="http://schemas.openxmlformats.org/officeDocument/2006/relationships" id="258" r:id="R68b610664f72472e"/>
    <p:sldId xmlns:r="http://schemas.openxmlformats.org/officeDocument/2006/relationships" id="259" r:id="R9130b1aaa79e49d3"/>
    <p:sldId xmlns:r="http://schemas.openxmlformats.org/officeDocument/2006/relationships" id="260" r:id="R9e6afa0473d14321"/>
    <p:sldId xmlns:r="http://schemas.openxmlformats.org/officeDocument/2006/relationships" id="261" r:id="R01baa6a5a08b48bb"/>
    <p:sldId xmlns:r="http://schemas.openxmlformats.org/officeDocument/2006/relationships" id="262" r:id="R3b62601b9a60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3bc12850d4ebc" /><Relationship Type="http://schemas.openxmlformats.org/officeDocument/2006/relationships/slide" Target="/ppt/slides/slide1.xml" Id="Ra728e1a52ead4f63" /><Relationship Type="http://schemas.openxmlformats.org/officeDocument/2006/relationships/slide" Target="/ppt/slides/slide2.xml" Id="R2404229d5ce94ddd" /><Relationship Type="http://schemas.openxmlformats.org/officeDocument/2006/relationships/slide" Target="/ppt/slides/slide3.xml" Id="R68b610664f72472e" /><Relationship Type="http://schemas.openxmlformats.org/officeDocument/2006/relationships/slide" Target="/ppt/slides/slide4.xml" Id="R9130b1aaa79e49d3" /><Relationship Type="http://schemas.openxmlformats.org/officeDocument/2006/relationships/slide" Target="/ppt/slides/slide5.xml" Id="R9e6afa0473d14321" /><Relationship Type="http://schemas.openxmlformats.org/officeDocument/2006/relationships/slide" Target="/ppt/slides/slide6.xml" Id="R01baa6a5a08b48bb" /><Relationship Type="http://schemas.openxmlformats.org/officeDocument/2006/relationships/slide" Target="/ppt/slides/slide7.xml" Id="R3b62601b9a60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6acfc650f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0e8948b684078" /><Relationship Type="http://schemas.openxmlformats.org/officeDocument/2006/relationships/theme" Target="/ppt/slideMasters/theme/theme1.xml" Id="Rc80c7d7e18c0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0e8948b68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ed7b46d1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50461ec3b44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59e19dbda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2299f9be445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290c1f4804c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70d195e3542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1296a998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 TRYKKERI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 TRYKKERI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BERIT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943 163 561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 TRYKKERI AS</a:t>
            </a:r>
          </a:p>
        </p:txBody>
      </p:sp>
    </p:spTree>
  </p:cSld>
  <p:clrMapOvr>
    <a:masterClrMapping xmlns:a="http://schemas.openxmlformats.org/drawingml/2006/main"/>
  </p:clrMapOvr>
</p:sld>
</file>