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236ce7d1cf40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a9fe8c78964821"/>
  </p:sldMasterIdLst>
  <p:sldIdLst>
    <p:sldId xmlns:r="http://schemas.openxmlformats.org/officeDocument/2006/relationships" id="256" r:id="R97136c062fbe4175"/>
    <p:sldId xmlns:r="http://schemas.openxmlformats.org/officeDocument/2006/relationships" id="257" r:id="Rf2fba8e7b3cc4744"/>
    <p:sldId xmlns:r="http://schemas.openxmlformats.org/officeDocument/2006/relationships" id="258" r:id="R494e7283b0a54c77"/>
    <p:sldId xmlns:r="http://schemas.openxmlformats.org/officeDocument/2006/relationships" id="259" r:id="R1bc1dbb7cc3e4f50"/>
    <p:sldId xmlns:r="http://schemas.openxmlformats.org/officeDocument/2006/relationships" id="260" r:id="R97d33015e3d640fb"/>
    <p:sldId xmlns:r="http://schemas.openxmlformats.org/officeDocument/2006/relationships" id="261" r:id="Rf8148483cc144f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a9fe8c78964821" /><Relationship Type="http://schemas.openxmlformats.org/officeDocument/2006/relationships/slide" Target="/ppt/slides/slide1.xml" Id="R97136c062fbe4175" /><Relationship Type="http://schemas.openxmlformats.org/officeDocument/2006/relationships/slide" Target="/ppt/slides/slide2.xml" Id="Rf2fba8e7b3cc4744" /><Relationship Type="http://schemas.openxmlformats.org/officeDocument/2006/relationships/slide" Target="/ppt/slides/slide3.xml" Id="R494e7283b0a54c77" /><Relationship Type="http://schemas.openxmlformats.org/officeDocument/2006/relationships/slide" Target="/ppt/slides/slide4.xml" Id="R1bc1dbb7cc3e4f50" /><Relationship Type="http://schemas.openxmlformats.org/officeDocument/2006/relationships/slide" Target="/ppt/slides/slide5.xml" Id="R97d33015e3d640fb" /><Relationship Type="http://schemas.openxmlformats.org/officeDocument/2006/relationships/slide" Target="/ppt/slides/slide6.xml" Id="Rf8148483cc144f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80eaf0be6446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e8fba43e14380" /><Relationship Type="http://schemas.openxmlformats.org/officeDocument/2006/relationships/theme" Target="/ppt/slideMasters/theme/theme1.xml" Id="R6144deba47fc46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3e8fba43e143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5d799015d43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7f318252844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129c2c3de4b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a06b4a6aa49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f261b254a4d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7911cb1754e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 OLSEN &amp; CO'S HJELPEFOND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OLSEN &amp; CO'S HJELPEFOND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 OLSEN &amp; CO'S HJELPEFOND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OLSEN &amp; CO'S HJELPEFOND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OLSEN &amp; CO'S HJELPEFOND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OLSEN &amp; CO'S HJELPEFOND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−12 497 289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3 566 794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243 557 538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243 634 858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OLSEN &amp; CO'S HJELPEFOND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Fred. Olsens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34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943 215 847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OLSEN &amp; CO'S HJELPEFOND STI</a:t>
            </a:r>
          </a:p>
        </p:txBody>
      </p:sp>
    </p:spTree>
  </p:cSld>
  <p:clrMapOvr>
    <a:masterClrMapping xmlns:a="http://schemas.openxmlformats.org/drawingml/2006/main"/>
  </p:clrMapOvr>
</p:sld>
</file>