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f97007cce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633f62af714704"/>
  </p:sldMasterIdLst>
  <p:sldIdLst>
    <p:sldId xmlns:r="http://schemas.openxmlformats.org/officeDocument/2006/relationships" id="256" r:id="R2c3656b6b6874277"/>
    <p:sldId xmlns:r="http://schemas.openxmlformats.org/officeDocument/2006/relationships" id="257" r:id="R8d209e5942914841"/>
    <p:sldId xmlns:r="http://schemas.openxmlformats.org/officeDocument/2006/relationships" id="258" r:id="R060f239007e046d6"/>
    <p:sldId xmlns:r="http://schemas.openxmlformats.org/officeDocument/2006/relationships" id="259" r:id="R9cfdfc03d13643ed"/>
    <p:sldId xmlns:r="http://schemas.openxmlformats.org/officeDocument/2006/relationships" id="260" r:id="Reaca532e78174cf9"/>
    <p:sldId xmlns:r="http://schemas.openxmlformats.org/officeDocument/2006/relationships" id="261" r:id="R297e6f33bf4a4e37"/>
    <p:sldId xmlns:r="http://schemas.openxmlformats.org/officeDocument/2006/relationships" id="262" r:id="R5575498208234a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33f62af714704" /><Relationship Type="http://schemas.openxmlformats.org/officeDocument/2006/relationships/slide" Target="/ppt/slides/slide1.xml" Id="R2c3656b6b6874277" /><Relationship Type="http://schemas.openxmlformats.org/officeDocument/2006/relationships/slide" Target="/ppt/slides/slide2.xml" Id="R8d209e5942914841" /><Relationship Type="http://schemas.openxmlformats.org/officeDocument/2006/relationships/slide" Target="/ppt/slides/slide3.xml" Id="R060f239007e046d6" /><Relationship Type="http://schemas.openxmlformats.org/officeDocument/2006/relationships/slide" Target="/ppt/slides/slide4.xml" Id="R9cfdfc03d13643ed" /><Relationship Type="http://schemas.openxmlformats.org/officeDocument/2006/relationships/slide" Target="/ppt/slides/slide5.xml" Id="Reaca532e78174cf9" /><Relationship Type="http://schemas.openxmlformats.org/officeDocument/2006/relationships/slide" Target="/ppt/slides/slide6.xml" Id="R297e6f33bf4a4e37" /><Relationship Type="http://schemas.openxmlformats.org/officeDocument/2006/relationships/slide" Target="/ppt/slides/slide7.xml" Id="R5575498208234a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1bce235e0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f6b71b49144bb" /><Relationship Type="http://schemas.openxmlformats.org/officeDocument/2006/relationships/theme" Target="/ppt/slideMasters/theme/theme1.xml" Id="Rb7f1aae977cc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f6b71b49144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e1e646d284a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afc8f49aa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aade2232a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d38e8a36a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16489fe7e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771cd016847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bfe4ca281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HEGGELUND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17 894 063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HEGGELUND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HEGGELUND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HEGGELUND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HEGGELUND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HEGGELUND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HEGGELUND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