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c2294671b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5a4ad34a34db9"/>
  </p:sldMasterIdLst>
  <p:sldIdLst>
    <p:sldId xmlns:r="http://schemas.openxmlformats.org/officeDocument/2006/relationships" id="256" r:id="Ra80644dcfb29443a"/>
    <p:sldId xmlns:r="http://schemas.openxmlformats.org/officeDocument/2006/relationships" id="257" r:id="R1ecd40a527e942b9"/>
    <p:sldId xmlns:r="http://schemas.openxmlformats.org/officeDocument/2006/relationships" id="258" r:id="R8f0be68327104181"/>
    <p:sldId xmlns:r="http://schemas.openxmlformats.org/officeDocument/2006/relationships" id="259" r:id="Ra980d5fd6d8a48a2"/>
    <p:sldId xmlns:r="http://schemas.openxmlformats.org/officeDocument/2006/relationships" id="260" r:id="Raa88a6e594aa446f"/>
    <p:sldId xmlns:r="http://schemas.openxmlformats.org/officeDocument/2006/relationships" id="261" r:id="R427c6ddb53bb4306"/>
    <p:sldId xmlns:r="http://schemas.openxmlformats.org/officeDocument/2006/relationships" id="262" r:id="Rfe5156bec806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5a4ad34a34db9" /><Relationship Type="http://schemas.openxmlformats.org/officeDocument/2006/relationships/slide" Target="/ppt/slides/slide1.xml" Id="Ra80644dcfb29443a" /><Relationship Type="http://schemas.openxmlformats.org/officeDocument/2006/relationships/slide" Target="/ppt/slides/slide2.xml" Id="R1ecd40a527e942b9" /><Relationship Type="http://schemas.openxmlformats.org/officeDocument/2006/relationships/slide" Target="/ppt/slides/slide3.xml" Id="R8f0be68327104181" /><Relationship Type="http://schemas.openxmlformats.org/officeDocument/2006/relationships/slide" Target="/ppt/slides/slide4.xml" Id="Ra980d5fd6d8a48a2" /><Relationship Type="http://schemas.openxmlformats.org/officeDocument/2006/relationships/slide" Target="/ppt/slides/slide5.xml" Id="Raa88a6e594aa446f" /><Relationship Type="http://schemas.openxmlformats.org/officeDocument/2006/relationships/slide" Target="/ppt/slides/slide6.xml" Id="R427c6ddb53bb4306" /><Relationship Type="http://schemas.openxmlformats.org/officeDocument/2006/relationships/slide" Target="/ppt/slides/slide7.xml" Id="Rfe5156bec806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8b19b5bed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4152d0774494b" /><Relationship Type="http://schemas.openxmlformats.org/officeDocument/2006/relationships/theme" Target="/ppt/slideMasters/theme/theme1.xml" Id="R94804622f721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4152d0774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cf2610db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eeab9bd6e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d6ba1acdb4a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2799b701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a104197e7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458ac40ab4a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18663770e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KVIKK AS ble etablert [år] og holder til i Meldal.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25 618 004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7 408 508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ELSHAUG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7336 Meldal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74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943 264 570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