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5a643c2834f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a41533c5b4654"/>
  </p:sldMasterIdLst>
  <p:sldIdLst>
    <p:sldId xmlns:r="http://schemas.openxmlformats.org/officeDocument/2006/relationships" id="256" r:id="Raa748ea4061648cc"/>
    <p:sldId xmlns:r="http://schemas.openxmlformats.org/officeDocument/2006/relationships" id="257" r:id="R4df7c37559d546a6"/>
    <p:sldId xmlns:r="http://schemas.openxmlformats.org/officeDocument/2006/relationships" id="258" r:id="R2c7eccd0e47a45a9"/>
    <p:sldId xmlns:r="http://schemas.openxmlformats.org/officeDocument/2006/relationships" id="259" r:id="Rb1b9a893aa1f4708"/>
    <p:sldId xmlns:r="http://schemas.openxmlformats.org/officeDocument/2006/relationships" id="260" r:id="R3aff6b042971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a41533c5b4654" /><Relationship Type="http://schemas.openxmlformats.org/officeDocument/2006/relationships/slide" Target="/ppt/slides/slide1.xml" Id="Raa748ea4061648cc" /><Relationship Type="http://schemas.openxmlformats.org/officeDocument/2006/relationships/slide" Target="/ppt/slides/slide2.xml" Id="R4df7c37559d546a6" /><Relationship Type="http://schemas.openxmlformats.org/officeDocument/2006/relationships/slide" Target="/ppt/slides/slide3.xml" Id="R2c7eccd0e47a45a9" /><Relationship Type="http://schemas.openxmlformats.org/officeDocument/2006/relationships/slide" Target="/ppt/slides/slide4.xml" Id="Rb1b9a893aa1f4708" /><Relationship Type="http://schemas.openxmlformats.org/officeDocument/2006/relationships/slide" Target="/ppt/slides/slide5.xml" Id="R3aff6b042971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6eda421c9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a8a6541464992" /><Relationship Type="http://schemas.openxmlformats.org/officeDocument/2006/relationships/theme" Target="/ppt/slideMasters/theme/theme1.xml" Id="Rd7b80a14cfb4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8a8a654146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2f8377552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e7757ed1f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e4b1f2d71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a49565d0d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2a75a6b37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NORDREISA KOMMUNE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9151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58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www.nordreisa.kommune.no/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943 350 833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