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28321b56f49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315047bb3437b"/>
  </p:sldMasterIdLst>
  <p:sldIdLst>
    <p:sldId xmlns:r="http://schemas.openxmlformats.org/officeDocument/2006/relationships" id="256" r:id="R21132693327242f1"/>
    <p:sldId xmlns:r="http://schemas.openxmlformats.org/officeDocument/2006/relationships" id="257" r:id="R0fd39b92f5374f1f"/>
    <p:sldId xmlns:r="http://schemas.openxmlformats.org/officeDocument/2006/relationships" id="258" r:id="R63de81c7d1c24f17"/>
    <p:sldId xmlns:r="http://schemas.openxmlformats.org/officeDocument/2006/relationships" id="259" r:id="R611ab3d2ad8f4d5f"/>
    <p:sldId xmlns:r="http://schemas.openxmlformats.org/officeDocument/2006/relationships" id="260" r:id="R38f0826415514b3c"/>
    <p:sldId xmlns:r="http://schemas.openxmlformats.org/officeDocument/2006/relationships" id="261" r:id="R990f398b3e464084"/>
    <p:sldId xmlns:r="http://schemas.openxmlformats.org/officeDocument/2006/relationships" id="262" r:id="R746266f219e844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315047bb3437b" /><Relationship Type="http://schemas.openxmlformats.org/officeDocument/2006/relationships/slide" Target="/ppt/slides/slide1.xml" Id="R21132693327242f1" /><Relationship Type="http://schemas.openxmlformats.org/officeDocument/2006/relationships/slide" Target="/ppt/slides/slide2.xml" Id="R0fd39b92f5374f1f" /><Relationship Type="http://schemas.openxmlformats.org/officeDocument/2006/relationships/slide" Target="/ppt/slides/slide3.xml" Id="R63de81c7d1c24f17" /><Relationship Type="http://schemas.openxmlformats.org/officeDocument/2006/relationships/slide" Target="/ppt/slides/slide4.xml" Id="R611ab3d2ad8f4d5f" /><Relationship Type="http://schemas.openxmlformats.org/officeDocument/2006/relationships/slide" Target="/ppt/slides/slide5.xml" Id="R38f0826415514b3c" /><Relationship Type="http://schemas.openxmlformats.org/officeDocument/2006/relationships/slide" Target="/ppt/slides/slide6.xml" Id="R990f398b3e464084" /><Relationship Type="http://schemas.openxmlformats.org/officeDocument/2006/relationships/slide" Target="/ppt/slides/slide7.xml" Id="R746266f219e844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d504b5c33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316776e848da" /><Relationship Type="http://schemas.openxmlformats.org/officeDocument/2006/relationships/theme" Target="/ppt/slideMasters/theme/theme1.xml" Id="R05af47d38230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3316776e8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bf568290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3f1e30f8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74f160a7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8cd36eff4a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477043c7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30fd2e3e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68f64563f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MORTENSEN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MORTENSEN REGNSKAPSSERVICE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3 589 109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1 880 045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SMAADAL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28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943 436 169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MORTENSEN REGNSKAPSSERVICE AS</a:t>
            </a:r>
          </a:p>
        </p:txBody>
      </p:sp>
    </p:spTree>
  </p:cSld>
  <p:clrMapOvr>
    <a:masterClrMapping xmlns:a="http://schemas.openxmlformats.org/drawingml/2006/main"/>
  </p:clrMapOvr>
</p:sld>
</file>