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dd6f971939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298999b72488c"/>
  </p:sldMasterIdLst>
  <p:sldIdLst>
    <p:sldId xmlns:r="http://schemas.openxmlformats.org/officeDocument/2006/relationships" id="256" r:id="R88e9855d38194bb3"/>
    <p:sldId xmlns:r="http://schemas.openxmlformats.org/officeDocument/2006/relationships" id="257" r:id="R0ff4abfdefd549d2"/>
    <p:sldId xmlns:r="http://schemas.openxmlformats.org/officeDocument/2006/relationships" id="258" r:id="R8d0bb3a327ff456b"/>
    <p:sldId xmlns:r="http://schemas.openxmlformats.org/officeDocument/2006/relationships" id="259" r:id="R2dbcea98759d4d50"/>
    <p:sldId xmlns:r="http://schemas.openxmlformats.org/officeDocument/2006/relationships" id="260" r:id="R72e3b2e3b7ae442d"/>
    <p:sldId xmlns:r="http://schemas.openxmlformats.org/officeDocument/2006/relationships" id="261" r:id="Reafb244bdbc74d6e"/>
    <p:sldId xmlns:r="http://schemas.openxmlformats.org/officeDocument/2006/relationships" id="262" r:id="R15ebb3a473d9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298999b72488c" /><Relationship Type="http://schemas.openxmlformats.org/officeDocument/2006/relationships/slide" Target="/ppt/slides/slide1.xml" Id="R88e9855d38194bb3" /><Relationship Type="http://schemas.openxmlformats.org/officeDocument/2006/relationships/slide" Target="/ppt/slides/slide2.xml" Id="R0ff4abfdefd549d2" /><Relationship Type="http://schemas.openxmlformats.org/officeDocument/2006/relationships/slide" Target="/ppt/slides/slide3.xml" Id="R8d0bb3a327ff456b" /><Relationship Type="http://schemas.openxmlformats.org/officeDocument/2006/relationships/slide" Target="/ppt/slides/slide4.xml" Id="R2dbcea98759d4d50" /><Relationship Type="http://schemas.openxmlformats.org/officeDocument/2006/relationships/slide" Target="/ppt/slides/slide5.xml" Id="R72e3b2e3b7ae442d" /><Relationship Type="http://schemas.openxmlformats.org/officeDocument/2006/relationships/slide" Target="/ppt/slides/slide6.xml" Id="Reafb244bdbc74d6e" /><Relationship Type="http://schemas.openxmlformats.org/officeDocument/2006/relationships/slide" Target="/ppt/slides/slide7.xml" Id="R15ebb3a473d9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63e28fe19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8f8e4564145b8" /><Relationship Type="http://schemas.openxmlformats.org/officeDocument/2006/relationships/theme" Target="/ppt/slideMasters/theme/theme1.xml" Id="Rcf24267d5e3248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8f8e4564145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1ab8c766b45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8c7be8ef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1b0cb7ff45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fa7481e8a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c90c4a52f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3f4297122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031e23354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VENNERØD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FRYJORDET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