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b97d4bc9d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0ffe2e7ba4b7e"/>
  </p:sldMasterIdLst>
  <p:sldIdLst>
    <p:sldId xmlns:r="http://schemas.openxmlformats.org/officeDocument/2006/relationships" id="256" r:id="Rd689760bc4c14388"/>
    <p:sldId xmlns:r="http://schemas.openxmlformats.org/officeDocument/2006/relationships" id="257" r:id="Re7b19254f7f34a7c"/>
    <p:sldId xmlns:r="http://schemas.openxmlformats.org/officeDocument/2006/relationships" id="258" r:id="R12aee68746264a69"/>
    <p:sldId xmlns:r="http://schemas.openxmlformats.org/officeDocument/2006/relationships" id="259" r:id="R92dd22c71f574fc1"/>
    <p:sldId xmlns:r="http://schemas.openxmlformats.org/officeDocument/2006/relationships" id="260" r:id="Rad04fedee2aa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0ffe2e7ba4b7e" /><Relationship Type="http://schemas.openxmlformats.org/officeDocument/2006/relationships/slide" Target="/ppt/slides/slide1.xml" Id="Rd689760bc4c14388" /><Relationship Type="http://schemas.openxmlformats.org/officeDocument/2006/relationships/slide" Target="/ppt/slides/slide2.xml" Id="Re7b19254f7f34a7c" /><Relationship Type="http://schemas.openxmlformats.org/officeDocument/2006/relationships/slide" Target="/ppt/slides/slide3.xml" Id="R12aee68746264a69" /><Relationship Type="http://schemas.openxmlformats.org/officeDocument/2006/relationships/slide" Target="/ppt/slides/slide4.xml" Id="R92dd22c71f574fc1" /><Relationship Type="http://schemas.openxmlformats.org/officeDocument/2006/relationships/slide" Target="/ppt/slides/slide5.xml" Id="Rad04fedee2aa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cc2695b31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4fa5ce5264e34" /><Relationship Type="http://schemas.openxmlformats.org/officeDocument/2006/relationships/theme" Target="/ppt/slideMasters/theme/theme1.xml" Id="Re2df1fc53742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4fa5ce526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4f4bb077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69c019f18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6d95cb57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ffa4b5aad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b4b802b6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DEANU GIELDA / TANA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DEANU GIELDA / TANA KOMMUNE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