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0f73340a444e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4d7a4901244b74"/>
  </p:sldMasterIdLst>
  <p:sldIdLst>
    <p:sldId xmlns:r="http://schemas.openxmlformats.org/officeDocument/2006/relationships" id="256" r:id="Rf8c275c9365547fd"/>
    <p:sldId xmlns:r="http://schemas.openxmlformats.org/officeDocument/2006/relationships" id="257" r:id="Red801f39c8744a51"/>
    <p:sldId xmlns:r="http://schemas.openxmlformats.org/officeDocument/2006/relationships" id="258" r:id="Rae31b94426dd486f"/>
    <p:sldId xmlns:r="http://schemas.openxmlformats.org/officeDocument/2006/relationships" id="259" r:id="R4089eb7e022a4ab3"/>
    <p:sldId xmlns:r="http://schemas.openxmlformats.org/officeDocument/2006/relationships" id="260" r:id="R3e6030ff1dc344fc"/>
    <p:sldId xmlns:r="http://schemas.openxmlformats.org/officeDocument/2006/relationships" id="261" r:id="R2df9e1c055eb49fe"/>
    <p:sldId xmlns:r="http://schemas.openxmlformats.org/officeDocument/2006/relationships" id="262" r:id="R7eb45d7c4c3249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4d7a4901244b74" /><Relationship Type="http://schemas.openxmlformats.org/officeDocument/2006/relationships/slide" Target="/ppt/slides/slide1.xml" Id="Rf8c275c9365547fd" /><Relationship Type="http://schemas.openxmlformats.org/officeDocument/2006/relationships/slide" Target="/ppt/slides/slide2.xml" Id="Red801f39c8744a51" /><Relationship Type="http://schemas.openxmlformats.org/officeDocument/2006/relationships/slide" Target="/ppt/slides/slide3.xml" Id="Rae31b94426dd486f" /><Relationship Type="http://schemas.openxmlformats.org/officeDocument/2006/relationships/slide" Target="/ppt/slides/slide4.xml" Id="R4089eb7e022a4ab3" /><Relationship Type="http://schemas.openxmlformats.org/officeDocument/2006/relationships/slide" Target="/ppt/slides/slide5.xml" Id="R3e6030ff1dc344fc" /><Relationship Type="http://schemas.openxmlformats.org/officeDocument/2006/relationships/slide" Target="/ppt/slides/slide6.xml" Id="R2df9e1c055eb49fe" /><Relationship Type="http://schemas.openxmlformats.org/officeDocument/2006/relationships/slide" Target="/ppt/slides/slide7.xml" Id="R7eb45d7c4c3249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476d806b74f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724b298594f18" /><Relationship Type="http://schemas.openxmlformats.org/officeDocument/2006/relationships/theme" Target="/ppt/slideMasters/theme/theme1.xml" Id="R21c17879f1e248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8724b298594f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39a9de84249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901db6af849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472cf6d4f4d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4d85e62e94e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647c6ee4944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160513f4a4e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9c87760c44d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MOAN BILSENTER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MOAN BILSENTER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4 160 141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1 698 662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2 561 895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18 215 939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21 776 375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FINNKAILLFOSSEN AS  –  67,5 %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DUE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DUE  –  14,9 %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7600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943 549 710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MOAN BILSENTER AS</a:t>
            </a:r>
          </a:p>
        </p:txBody>
      </p:sp>
    </p:spTree>
  </p:cSld>
  <p:clrMapOvr>
    <a:masterClrMapping xmlns:a="http://schemas.openxmlformats.org/drawingml/2006/main"/>
  </p:clrMapOvr>
</p:sld>
</file>