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b20433cda44c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63f36db3949eb"/>
  </p:sldMasterIdLst>
  <p:sldIdLst>
    <p:sldId xmlns:r="http://schemas.openxmlformats.org/officeDocument/2006/relationships" id="256" r:id="R52eb06f3133c4cbd"/>
    <p:sldId xmlns:r="http://schemas.openxmlformats.org/officeDocument/2006/relationships" id="257" r:id="R8708170f074b473c"/>
    <p:sldId xmlns:r="http://schemas.openxmlformats.org/officeDocument/2006/relationships" id="258" r:id="R644654ae22444783"/>
    <p:sldId xmlns:r="http://schemas.openxmlformats.org/officeDocument/2006/relationships" id="259" r:id="R8308920245f64028"/>
    <p:sldId xmlns:r="http://schemas.openxmlformats.org/officeDocument/2006/relationships" id="260" r:id="Ra45652e926d949d0"/>
    <p:sldId xmlns:r="http://schemas.openxmlformats.org/officeDocument/2006/relationships" id="261" r:id="R35096aa4fc5242f8"/>
    <p:sldId xmlns:r="http://schemas.openxmlformats.org/officeDocument/2006/relationships" id="262" r:id="R11fcded66644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63f36db3949eb" /><Relationship Type="http://schemas.openxmlformats.org/officeDocument/2006/relationships/slide" Target="/ppt/slides/slide1.xml" Id="R52eb06f3133c4cbd" /><Relationship Type="http://schemas.openxmlformats.org/officeDocument/2006/relationships/slide" Target="/ppt/slides/slide2.xml" Id="R8708170f074b473c" /><Relationship Type="http://schemas.openxmlformats.org/officeDocument/2006/relationships/slide" Target="/ppt/slides/slide3.xml" Id="R644654ae22444783" /><Relationship Type="http://schemas.openxmlformats.org/officeDocument/2006/relationships/slide" Target="/ppt/slides/slide4.xml" Id="R8308920245f64028" /><Relationship Type="http://schemas.openxmlformats.org/officeDocument/2006/relationships/slide" Target="/ppt/slides/slide5.xml" Id="Ra45652e926d949d0" /><Relationship Type="http://schemas.openxmlformats.org/officeDocument/2006/relationships/slide" Target="/ppt/slides/slide6.xml" Id="R35096aa4fc5242f8" /><Relationship Type="http://schemas.openxmlformats.org/officeDocument/2006/relationships/slide" Target="/ppt/slides/slide7.xml" Id="R11fcded66644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f57542ae84d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7c63fe0b544ba" /><Relationship Type="http://schemas.openxmlformats.org/officeDocument/2006/relationships/theme" Target="/ppt/slideMasters/theme/theme1.xml" Id="R491a2d35ee9d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7c63fe0b5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6f84b359e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0a893490c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8e6b89a4c40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0c7465083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0ceb8096e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694aef63f48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23cbfbc59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ERCO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2 302 297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−2 037 279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11 927 697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55 056 961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133 569 216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ERVIG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Travbanevegen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943 556 482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