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ebdba66a6d4d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2fe7a1c63c47ee"/>
  </p:sldMasterIdLst>
  <p:sldIdLst>
    <p:sldId xmlns:r="http://schemas.openxmlformats.org/officeDocument/2006/relationships" id="256" r:id="Rdbe376f3e4454548"/>
    <p:sldId xmlns:r="http://schemas.openxmlformats.org/officeDocument/2006/relationships" id="257" r:id="R009b486dc43a49ca"/>
    <p:sldId xmlns:r="http://schemas.openxmlformats.org/officeDocument/2006/relationships" id="258" r:id="Rb24ba6bf4e474bb3"/>
    <p:sldId xmlns:r="http://schemas.openxmlformats.org/officeDocument/2006/relationships" id="259" r:id="Reb0df229117a41ca"/>
    <p:sldId xmlns:r="http://schemas.openxmlformats.org/officeDocument/2006/relationships" id="260" r:id="Rba6b22e027ef4ab6"/>
    <p:sldId xmlns:r="http://schemas.openxmlformats.org/officeDocument/2006/relationships" id="261" r:id="R3edec3feb9cd4d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2fe7a1c63c47ee" /><Relationship Type="http://schemas.openxmlformats.org/officeDocument/2006/relationships/slide" Target="/ppt/slides/slide1.xml" Id="Rdbe376f3e4454548" /><Relationship Type="http://schemas.openxmlformats.org/officeDocument/2006/relationships/slide" Target="/ppt/slides/slide2.xml" Id="R009b486dc43a49ca" /><Relationship Type="http://schemas.openxmlformats.org/officeDocument/2006/relationships/slide" Target="/ppt/slides/slide3.xml" Id="Rb24ba6bf4e474bb3" /><Relationship Type="http://schemas.openxmlformats.org/officeDocument/2006/relationships/slide" Target="/ppt/slides/slide4.xml" Id="Reb0df229117a41ca" /><Relationship Type="http://schemas.openxmlformats.org/officeDocument/2006/relationships/slide" Target="/ppt/slides/slide5.xml" Id="Rba6b22e027ef4ab6" /><Relationship Type="http://schemas.openxmlformats.org/officeDocument/2006/relationships/slide" Target="/ppt/slides/slide6.xml" Id="R3edec3feb9cd4d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5a7e35cc104e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a4ee4a20cc4eb3" /><Relationship Type="http://schemas.openxmlformats.org/officeDocument/2006/relationships/theme" Target="/ppt/slideMasters/theme/theme1.xml" Id="Re7d88055765e42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a4ee4a20cc4e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a157ef069143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fb3cb304a648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78a48c99014f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6c0fb802234e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dccaaa334a49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9c22a36bb44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AABREKK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Welhavens vei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66 20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post@aabrekk.no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www.aabrekk.no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943 611 521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